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6" r:id="rId2"/>
    <p:sldId id="398" r:id="rId3"/>
    <p:sldId id="258" r:id="rId4"/>
    <p:sldId id="400" r:id="rId5"/>
    <p:sldId id="402" r:id="rId6"/>
    <p:sldId id="401" r:id="rId7"/>
    <p:sldId id="3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0033CC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FE9FC-3819-480C-8342-500F7A87FA85}" v="34" dt="2022-09-08T16:02:03.847"/>
    <p1510:client id="{7ED4567D-F826-41F4-B588-77D6A930BC30}" v="204" dt="2022-09-08T21:48:5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 autoAdjust="0"/>
    <p:restoredTop sz="95370"/>
  </p:normalViewPr>
  <p:slideViewPr>
    <p:cSldViewPr snapToGrid="0">
      <p:cViewPr varScale="1">
        <p:scale>
          <a:sx n="69" d="100"/>
          <a:sy n="69" d="100"/>
        </p:scale>
        <p:origin x="5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ALICK, THERESA M" userId="5a7738b2-d91d-4b20-939f-cd6950517606" providerId="ADAL" clId="{7ED4567D-F826-41F4-B588-77D6A930BC30}"/>
    <pc:docChg chg="undo custSel addSld delSld modSld sldOrd">
      <pc:chgData name="MEHALICK, THERESA M" userId="5a7738b2-d91d-4b20-939f-cd6950517606" providerId="ADAL" clId="{7ED4567D-F826-41F4-B588-77D6A930BC30}" dt="2022-09-08T23:33:04.897" v="1199"/>
      <pc:docMkLst>
        <pc:docMk/>
      </pc:docMkLst>
      <pc:sldChg chg="ord">
        <pc:chgData name="MEHALICK, THERESA M" userId="5a7738b2-d91d-4b20-939f-cd6950517606" providerId="ADAL" clId="{7ED4567D-F826-41F4-B588-77D6A930BC30}" dt="2022-09-08T23:33:04.897" v="1199"/>
        <pc:sldMkLst>
          <pc:docMk/>
          <pc:sldMk cId="1725250629" sldId="258"/>
        </pc:sldMkLst>
      </pc:sldChg>
      <pc:sldChg chg="del">
        <pc:chgData name="MEHALICK, THERESA M" userId="5a7738b2-d91d-4b20-939f-cd6950517606" providerId="ADAL" clId="{7ED4567D-F826-41F4-B588-77D6A930BC30}" dt="2022-09-08T21:07:20.659" v="178" actId="47"/>
        <pc:sldMkLst>
          <pc:docMk/>
          <pc:sldMk cId="1467031178" sldId="259"/>
        </pc:sldMkLst>
      </pc:sldChg>
      <pc:sldChg chg="add del">
        <pc:chgData name="MEHALICK, THERESA M" userId="5a7738b2-d91d-4b20-939f-cd6950517606" providerId="ADAL" clId="{7ED4567D-F826-41F4-B588-77D6A930BC30}" dt="2022-09-08T21:10:11.006" v="527" actId="47"/>
        <pc:sldMkLst>
          <pc:docMk/>
          <pc:sldMk cId="3968579183" sldId="260"/>
        </pc:sldMkLst>
      </pc:sldChg>
      <pc:sldChg chg="add del">
        <pc:chgData name="MEHALICK, THERESA M" userId="5a7738b2-d91d-4b20-939f-cd6950517606" providerId="ADAL" clId="{7ED4567D-F826-41F4-B588-77D6A930BC30}" dt="2022-09-08T16:14:59.408" v="120" actId="47"/>
        <pc:sldMkLst>
          <pc:docMk/>
          <pc:sldMk cId="3700120582" sldId="261"/>
        </pc:sldMkLst>
      </pc:sldChg>
      <pc:sldChg chg="add del">
        <pc:chgData name="MEHALICK, THERESA M" userId="5a7738b2-d91d-4b20-939f-cd6950517606" providerId="ADAL" clId="{7ED4567D-F826-41F4-B588-77D6A930BC30}" dt="2022-09-08T16:15:03.935" v="121" actId="47"/>
        <pc:sldMkLst>
          <pc:docMk/>
          <pc:sldMk cId="46230201" sldId="262"/>
        </pc:sldMkLst>
      </pc:sldChg>
      <pc:sldChg chg="addSp delSp modSp del mod delAnim">
        <pc:chgData name="MEHALICK, THERESA M" userId="5a7738b2-d91d-4b20-939f-cd6950517606" providerId="ADAL" clId="{7ED4567D-F826-41F4-B588-77D6A930BC30}" dt="2022-09-08T21:12:08.565" v="591" actId="47"/>
        <pc:sldMkLst>
          <pc:docMk/>
          <pc:sldMk cId="695197538" sldId="263"/>
        </pc:sldMkLst>
        <pc:spChg chg="del">
          <ac:chgData name="MEHALICK, THERESA M" userId="5a7738b2-d91d-4b20-939f-cd6950517606" providerId="ADAL" clId="{7ED4567D-F826-41F4-B588-77D6A930BC30}" dt="2022-09-08T21:03:05.012" v="166" actId="478"/>
          <ac:spMkLst>
            <pc:docMk/>
            <pc:sldMk cId="695197538" sldId="263"/>
            <ac:spMk id="10" creationId="{00000000-0000-0000-0000-000000000000}"/>
          </ac:spMkLst>
        </pc:spChg>
        <pc:grpChg chg="del">
          <ac:chgData name="MEHALICK, THERESA M" userId="5a7738b2-d91d-4b20-939f-cd6950517606" providerId="ADAL" clId="{7ED4567D-F826-41F4-B588-77D6A930BC30}" dt="2022-09-08T21:03:05.012" v="166" actId="478"/>
          <ac:grpSpMkLst>
            <pc:docMk/>
            <pc:sldMk cId="695197538" sldId="263"/>
            <ac:grpSpMk id="11" creationId="{1DBDAD63-2314-2C59-79E1-F2CB8B1CB7E3}"/>
          </ac:grpSpMkLst>
        </pc:grpChg>
        <pc:grpChg chg="del">
          <ac:chgData name="MEHALICK, THERESA M" userId="5a7738b2-d91d-4b20-939f-cd6950517606" providerId="ADAL" clId="{7ED4567D-F826-41F4-B588-77D6A930BC30}" dt="2022-09-08T21:03:05.012" v="166" actId="478"/>
          <ac:grpSpMkLst>
            <pc:docMk/>
            <pc:sldMk cId="695197538" sldId="263"/>
            <ac:grpSpMk id="17" creationId="{AC852F1A-02A3-6219-D393-75D6FD4C611C}"/>
          </ac:grpSpMkLst>
        </pc:grpChg>
        <pc:graphicFrameChg chg="modGraphic">
          <ac:chgData name="MEHALICK, THERESA M" userId="5a7738b2-d91d-4b20-939f-cd6950517606" providerId="ADAL" clId="{7ED4567D-F826-41F4-B588-77D6A930BC30}" dt="2022-09-08T21:03:14.827" v="176" actId="20577"/>
          <ac:graphicFrameMkLst>
            <pc:docMk/>
            <pc:sldMk cId="695197538" sldId="263"/>
            <ac:graphicFrameMk id="5" creationId="{00000000-0000-0000-0000-000000000000}"/>
          </ac:graphicFrameMkLst>
        </pc:graphicFrameChg>
        <pc:picChg chg="del">
          <ac:chgData name="MEHALICK, THERESA M" userId="5a7738b2-d91d-4b20-939f-cd6950517606" providerId="ADAL" clId="{7ED4567D-F826-41F4-B588-77D6A930BC30}" dt="2022-09-08T21:02:41.265" v="164" actId="478"/>
          <ac:picMkLst>
            <pc:docMk/>
            <pc:sldMk cId="695197538" sldId="263"/>
            <ac:picMk id="3" creationId="{DF4E2773-F9A5-4B05-B646-6CD385072C56}"/>
          </ac:picMkLst>
        </pc:picChg>
        <pc:picChg chg="del">
          <ac:chgData name="MEHALICK, THERESA M" userId="5a7738b2-d91d-4b20-939f-cd6950517606" providerId="ADAL" clId="{7ED4567D-F826-41F4-B588-77D6A930BC30}" dt="2022-09-08T21:03:03.175" v="165" actId="478"/>
          <ac:picMkLst>
            <pc:docMk/>
            <pc:sldMk cId="695197538" sldId="263"/>
            <ac:picMk id="4" creationId="{4755B470-1DDB-0C64-BFD7-25A040D23E3B}"/>
          </ac:picMkLst>
        </pc:picChg>
        <pc:picChg chg="add del mod">
          <ac:chgData name="MEHALICK, THERESA M" userId="5a7738b2-d91d-4b20-939f-cd6950517606" providerId="ADAL" clId="{7ED4567D-F826-41F4-B588-77D6A930BC30}" dt="2022-09-08T21:12:06.866" v="590" actId="478"/>
          <ac:picMkLst>
            <pc:docMk/>
            <pc:sldMk cId="695197538" sldId="263"/>
            <ac:picMk id="6" creationId="{B7A00A1C-726A-E242-F630-E5CEF229CB92}"/>
          </ac:picMkLst>
        </pc:picChg>
        <pc:picChg chg="del">
          <ac:chgData name="MEHALICK, THERESA M" userId="5a7738b2-d91d-4b20-939f-cd6950517606" providerId="ADAL" clId="{7ED4567D-F826-41F4-B588-77D6A930BC30}" dt="2022-09-08T21:03:06.351" v="167" actId="478"/>
          <ac:picMkLst>
            <pc:docMk/>
            <pc:sldMk cId="695197538" sldId="263"/>
            <ac:picMk id="7" creationId="{E27A4B55-C7E5-DDAC-7894-728E85530FAB}"/>
          </ac:picMkLst>
        </pc:picChg>
      </pc:sldChg>
      <pc:sldChg chg="add del">
        <pc:chgData name="MEHALICK, THERESA M" userId="5a7738b2-d91d-4b20-939f-cd6950517606" providerId="ADAL" clId="{7ED4567D-F826-41F4-B588-77D6A930BC30}" dt="2022-09-08T21:49:20.311" v="1102" actId="47"/>
        <pc:sldMkLst>
          <pc:docMk/>
          <pc:sldMk cId="2902616887" sldId="264"/>
        </pc:sldMkLst>
      </pc:sldChg>
      <pc:sldChg chg="add del">
        <pc:chgData name="MEHALICK, THERESA M" userId="5a7738b2-d91d-4b20-939f-cd6950517606" providerId="ADAL" clId="{7ED4567D-F826-41F4-B588-77D6A930BC30}" dt="2022-09-08T21:13:17.424" v="750" actId="47"/>
        <pc:sldMkLst>
          <pc:docMk/>
          <pc:sldMk cId="392877130" sldId="265"/>
        </pc:sldMkLst>
      </pc:sldChg>
      <pc:sldChg chg="add del ord">
        <pc:chgData name="MEHALICK, THERESA M" userId="5a7738b2-d91d-4b20-939f-cd6950517606" providerId="ADAL" clId="{7ED4567D-F826-41F4-B588-77D6A930BC30}" dt="2022-09-08T21:16:12.118" v="952" actId="47"/>
        <pc:sldMkLst>
          <pc:docMk/>
          <pc:sldMk cId="3260015995" sldId="266"/>
        </pc:sldMkLst>
      </pc:sldChg>
      <pc:sldChg chg="add del">
        <pc:chgData name="MEHALICK, THERESA M" userId="5a7738b2-d91d-4b20-939f-cd6950517606" providerId="ADAL" clId="{7ED4567D-F826-41F4-B588-77D6A930BC30}" dt="2022-09-08T21:49:25.107" v="1103" actId="47"/>
        <pc:sldMkLst>
          <pc:docMk/>
          <pc:sldMk cId="2556856625" sldId="267"/>
        </pc:sldMkLst>
      </pc:sldChg>
      <pc:sldChg chg="del">
        <pc:chgData name="MEHALICK, THERESA M" userId="5a7738b2-d91d-4b20-939f-cd6950517606" providerId="ADAL" clId="{7ED4567D-F826-41F4-B588-77D6A930BC30}" dt="2022-09-08T16:15:34.132" v="124" actId="47"/>
        <pc:sldMkLst>
          <pc:docMk/>
          <pc:sldMk cId="1247589298" sldId="287"/>
        </pc:sldMkLst>
      </pc:sldChg>
      <pc:sldChg chg="del">
        <pc:chgData name="MEHALICK, THERESA M" userId="5a7738b2-d91d-4b20-939f-cd6950517606" providerId="ADAL" clId="{7ED4567D-F826-41F4-B588-77D6A930BC30}" dt="2022-09-08T21:02:16.278" v="127" actId="47"/>
        <pc:sldMkLst>
          <pc:docMk/>
          <pc:sldMk cId="2237268047" sldId="290"/>
        </pc:sldMkLst>
      </pc:sldChg>
      <pc:sldChg chg="del">
        <pc:chgData name="MEHALICK, THERESA M" userId="5a7738b2-d91d-4b20-939f-cd6950517606" providerId="ADAL" clId="{7ED4567D-F826-41F4-B588-77D6A930BC30}" dt="2022-09-08T16:15:35.205" v="126" actId="47"/>
        <pc:sldMkLst>
          <pc:docMk/>
          <pc:sldMk cId="2685779937" sldId="299"/>
        </pc:sldMkLst>
      </pc:sldChg>
      <pc:sldChg chg="del">
        <pc:chgData name="MEHALICK, THERESA M" userId="5a7738b2-d91d-4b20-939f-cd6950517606" providerId="ADAL" clId="{7ED4567D-F826-41F4-B588-77D6A930BC30}" dt="2022-09-08T16:15:34.718" v="125" actId="47"/>
        <pc:sldMkLst>
          <pc:docMk/>
          <pc:sldMk cId="3674525234" sldId="319"/>
        </pc:sldMkLst>
      </pc:sldChg>
      <pc:sldChg chg="del">
        <pc:chgData name="MEHALICK, THERESA M" userId="5a7738b2-d91d-4b20-939f-cd6950517606" providerId="ADAL" clId="{7ED4567D-F826-41F4-B588-77D6A930BC30}" dt="2022-09-08T21:50:32.792" v="1191" actId="47"/>
        <pc:sldMkLst>
          <pc:docMk/>
          <pc:sldMk cId="2030236509" sldId="384"/>
        </pc:sldMkLst>
      </pc:sldChg>
      <pc:sldChg chg="delSp modSp del mod">
        <pc:chgData name="MEHALICK, THERESA M" userId="5a7738b2-d91d-4b20-939f-cd6950517606" providerId="ADAL" clId="{7ED4567D-F826-41F4-B588-77D6A930BC30}" dt="2022-09-08T22:46:42.195" v="1194" actId="47"/>
        <pc:sldMkLst>
          <pc:docMk/>
          <pc:sldMk cId="2860866189" sldId="387"/>
        </pc:sldMkLst>
        <pc:graphicFrameChg chg="modGraphic">
          <ac:chgData name="MEHALICK, THERESA M" userId="5a7738b2-d91d-4b20-939f-cd6950517606" providerId="ADAL" clId="{7ED4567D-F826-41F4-B588-77D6A930BC30}" dt="2022-09-08T21:49:42.008" v="1131" actId="6549"/>
          <ac:graphicFrameMkLst>
            <pc:docMk/>
            <pc:sldMk cId="2860866189" sldId="387"/>
            <ac:graphicFrameMk id="4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7ED4567D-F826-41F4-B588-77D6A930BC30}" dt="2022-09-08T21:50:22.174" v="1190" actId="6549"/>
          <ac:graphicFrameMkLst>
            <pc:docMk/>
            <pc:sldMk cId="2860866189" sldId="387"/>
            <ac:graphicFrameMk id="6" creationId="{00000000-0000-0000-0000-000000000000}"/>
          </ac:graphicFrameMkLst>
        </pc:graphicFrameChg>
        <pc:graphicFrameChg chg="del modGraphic">
          <ac:chgData name="MEHALICK, THERESA M" userId="5a7738b2-d91d-4b20-939f-cd6950517606" providerId="ADAL" clId="{7ED4567D-F826-41F4-B588-77D6A930BC30}" dt="2022-09-08T21:50:18.091" v="1186" actId="478"/>
          <ac:graphicFrameMkLst>
            <pc:docMk/>
            <pc:sldMk cId="2860866189" sldId="387"/>
            <ac:graphicFrameMk id="10" creationId="{03F53F5A-87BC-40F5-9452-1C0B3C0FA284}"/>
          </ac:graphicFrameMkLst>
        </pc:graphicFrameChg>
      </pc:sldChg>
      <pc:sldChg chg="del">
        <pc:chgData name="MEHALICK, THERESA M" userId="5a7738b2-d91d-4b20-939f-cd6950517606" providerId="ADAL" clId="{7ED4567D-F826-41F4-B588-77D6A930BC30}" dt="2022-09-08T16:15:28.733" v="122" actId="47"/>
        <pc:sldMkLst>
          <pc:docMk/>
          <pc:sldMk cId="3755879752" sldId="388"/>
        </pc:sldMkLst>
      </pc:sldChg>
      <pc:sldChg chg="del">
        <pc:chgData name="MEHALICK, THERESA M" userId="5a7738b2-d91d-4b20-939f-cd6950517606" providerId="ADAL" clId="{7ED4567D-F826-41F4-B588-77D6A930BC30}" dt="2022-09-08T16:15:29.218" v="123" actId="47"/>
        <pc:sldMkLst>
          <pc:docMk/>
          <pc:sldMk cId="860703692" sldId="389"/>
        </pc:sldMkLst>
      </pc:sldChg>
      <pc:sldChg chg="del">
        <pc:chgData name="MEHALICK, THERESA M" userId="5a7738b2-d91d-4b20-939f-cd6950517606" providerId="ADAL" clId="{7ED4567D-F826-41F4-B588-77D6A930BC30}" dt="2022-09-08T22:46:43.626" v="1195" actId="47"/>
        <pc:sldMkLst>
          <pc:docMk/>
          <pc:sldMk cId="5804754" sldId="391"/>
        </pc:sldMkLst>
      </pc:sldChg>
      <pc:sldChg chg="modSp mod">
        <pc:chgData name="MEHALICK, THERESA M" userId="5a7738b2-d91d-4b20-939f-cd6950517606" providerId="ADAL" clId="{7ED4567D-F826-41F4-B588-77D6A930BC30}" dt="2022-09-08T23:32:00.328" v="1197" actId="1076"/>
        <pc:sldMkLst>
          <pc:docMk/>
          <pc:sldMk cId="3421502922" sldId="396"/>
        </pc:sldMkLst>
        <pc:spChg chg="mod">
          <ac:chgData name="MEHALICK, THERESA M" userId="5a7738b2-d91d-4b20-939f-cd6950517606" providerId="ADAL" clId="{7ED4567D-F826-41F4-B588-77D6A930BC30}" dt="2022-09-08T16:13:00.387" v="86" actId="20577"/>
          <ac:spMkLst>
            <pc:docMk/>
            <pc:sldMk cId="3421502922" sldId="396"/>
            <ac:spMk id="3" creationId="{AF4DA265-6B28-460E-9254-25373BB54C03}"/>
          </ac:spMkLst>
        </pc:spChg>
        <pc:spChg chg="mod">
          <ac:chgData name="MEHALICK, THERESA M" userId="5a7738b2-d91d-4b20-939f-cd6950517606" providerId="ADAL" clId="{7ED4567D-F826-41F4-B588-77D6A930BC30}" dt="2022-09-08T23:32:00.328" v="1197" actId="1076"/>
          <ac:spMkLst>
            <pc:docMk/>
            <pc:sldMk cId="3421502922" sldId="396"/>
            <ac:spMk id="8" creationId="{4BD0E2AC-D44A-432A-9FD3-806D1C45CFA6}"/>
          </ac:spMkLst>
        </pc:spChg>
        <pc:graphicFrameChg chg="modGraphic">
          <ac:chgData name="MEHALICK, THERESA M" userId="5a7738b2-d91d-4b20-939f-cd6950517606" providerId="ADAL" clId="{7ED4567D-F826-41F4-B588-77D6A930BC30}" dt="2022-09-08T16:10:39.380" v="33" actId="20577"/>
          <ac:graphicFrameMkLst>
            <pc:docMk/>
            <pc:sldMk cId="3421502922" sldId="396"/>
            <ac:graphicFrameMk id="4" creationId="{00000000-0000-0000-0000-000000000000}"/>
          </ac:graphicFrameMkLst>
        </pc:graphicFrameChg>
      </pc:sldChg>
      <pc:sldChg chg="addSp delSp modSp add del mod delAnim">
        <pc:chgData name="MEHALICK, THERESA M" userId="5a7738b2-d91d-4b20-939f-cd6950517606" providerId="ADAL" clId="{7ED4567D-F826-41F4-B588-77D6A930BC30}" dt="2022-09-08T21:45:27.162" v="1045" actId="1076"/>
        <pc:sldMkLst>
          <pc:docMk/>
          <pc:sldMk cId="1943944822" sldId="397"/>
        </pc:sldMkLst>
        <pc:spChg chg="del">
          <ac:chgData name="MEHALICK, THERESA M" userId="5a7738b2-d91d-4b20-939f-cd6950517606" providerId="ADAL" clId="{7ED4567D-F826-41F4-B588-77D6A930BC30}" dt="2022-09-08T21:45:01.683" v="1009" actId="478"/>
          <ac:spMkLst>
            <pc:docMk/>
            <pc:sldMk cId="1943944822" sldId="397"/>
            <ac:spMk id="2" creationId="{F14D3576-2537-43EB-AFA8-15B23B71F6A1}"/>
          </ac:spMkLst>
        </pc:spChg>
        <pc:spChg chg="del">
          <ac:chgData name="MEHALICK, THERESA M" userId="5a7738b2-d91d-4b20-939f-cd6950517606" providerId="ADAL" clId="{7ED4567D-F826-41F4-B588-77D6A930BC30}" dt="2022-09-08T21:45:01.683" v="1009" actId="478"/>
          <ac:spMkLst>
            <pc:docMk/>
            <pc:sldMk cId="1943944822" sldId="397"/>
            <ac:spMk id="5" creationId="{00000000-0000-0000-0000-000000000000}"/>
          </ac:spMkLst>
        </pc:spChg>
        <pc:graphicFrameChg chg="del">
          <ac:chgData name="MEHALICK, THERESA M" userId="5a7738b2-d91d-4b20-939f-cd6950517606" providerId="ADAL" clId="{7ED4567D-F826-41F4-B588-77D6A930BC30}" dt="2022-09-08T21:45:01.683" v="1009" actId="478"/>
          <ac:graphicFrameMkLst>
            <pc:docMk/>
            <pc:sldMk cId="1943944822" sldId="397"/>
            <ac:graphicFrameMk id="3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7ED4567D-F826-41F4-B588-77D6A930BC30}" dt="2022-09-08T21:45:14.980" v="1041" actId="6549"/>
          <ac:graphicFrameMkLst>
            <pc:docMk/>
            <pc:sldMk cId="1943944822" sldId="397"/>
            <ac:graphicFrameMk id="4" creationId="{00000000-0000-0000-0000-000000000000}"/>
          </ac:graphicFrameMkLst>
        </pc:graphicFrameChg>
        <pc:picChg chg="add mod modCrop">
          <ac:chgData name="MEHALICK, THERESA M" userId="5a7738b2-d91d-4b20-939f-cd6950517606" providerId="ADAL" clId="{7ED4567D-F826-41F4-B588-77D6A930BC30}" dt="2022-09-08T21:45:27.162" v="1045" actId="1076"/>
          <ac:picMkLst>
            <pc:docMk/>
            <pc:sldMk cId="1943944822" sldId="397"/>
            <ac:picMk id="6" creationId="{83AD932F-7293-2CE8-954B-7BC92187C797}"/>
          </ac:picMkLst>
        </pc:picChg>
      </pc:sldChg>
      <pc:sldChg chg="delSp modSp add mod delAnim">
        <pc:chgData name="MEHALICK, THERESA M" userId="5a7738b2-d91d-4b20-939f-cd6950517606" providerId="ADAL" clId="{7ED4567D-F826-41F4-B588-77D6A930BC30}" dt="2022-09-08T16:14:19.480" v="118" actId="478"/>
        <pc:sldMkLst>
          <pc:docMk/>
          <pc:sldMk cId="4239123170" sldId="398"/>
        </pc:sldMkLst>
        <pc:spChg chg="del">
          <ac:chgData name="MEHALICK, THERESA M" userId="5a7738b2-d91d-4b20-939f-cd6950517606" providerId="ADAL" clId="{7ED4567D-F826-41F4-B588-77D6A930BC30}" dt="2022-09-08T16:14:19.480" v="118" actId="478"/>
          <ac:spMkLst>
            <pc:docMk/>
            <pc:sldMk cId="4239123170" sldId="398"/>
            <ac:spMk id="13" creationId="{59F1A68C-E5D7-4EF0-96DB-D822349EECA7}"/>
          </ac:spMkLst>
        </pc:spChg>
        <pc:grpChg chg="del">
          <ac:chgData name="MEHALICK, THERESA M" userId="5a7738b2-d91d-4b20-939f-cd6950517606" providerId="ADAL" clId="{7ED4567D-F826-41F4-B588-77D6A930BC30}" dt="2022-09-08T16:14:09.183" v="110" actId="478"/>
          <ac:grpSpMkLst>
            <pc:docMk/>
            <pc:sldMk cId="4239123170" sldId="398"/>
            <ac:grpSpMk id="3" creationId="{550FCEEA-F777-D3A4-3B4F-5928821B6C78}"/>
          </ac:grpSpMkLst>
        </pc:grpChg>
        <pc:graphicFrameChg chg="del">
          <ac:chgData name="MEHALICK, THERESA M" userId="5a7738b2-d91d-4b20-939f-cd6950517606" providerId="ADAL" clId="{7ED4567D-F826-41F4-B588-77D6A930BC30}" dt="2022-09-08T16:14:17.973" v="117" actId="478"/>
          <ac:graphicFrameMkLst>
            <pc:docMk/>
            <pc:sldMk cId="4239123170" sldId="398"/>
            <ac:graphicFrameMk id="5" creationId="{00000000-0000-0000-0000-000000000000}"/>
          </ac:graphicFrameMkLst>
        </pc:graphicFrameChg>
        <pc:graphicFrameChg chg="del">
          <ac:chgData name="MEHALICK, THERESA M" userId="5a7738b2-d91d-4b20-939f-cd6950517606" providerId="ADAL" clId="{7ED4567D-F826-41F4-B588-77D6A930BC30}" dt="2022-09-08T16:14:16.961" v="116" actId="478"/>
          <ac:graphicFrameMkLst>
            <pc:docMk/>
            <pc:sldMk cId="4239123170" sldId="398"/>
            <ac:graphicFrameMk id="14" creationId="{967EC099-7624-44BA-85AB-3B8F9C8EED6A}"/>
          </ac:graphicFrameMkLst>
        </pc:graphicFrameChg>
        <pc:graphicFrameChg chg="modGraphic">
          <ac:chgData name="MEHALICK, THERESA M" userId="5a7738b2-d91d-4b20-939f-cd6950517606" providerId="ADAL" clId="{7ED4567D-F826-41F4-B588-77D6A930BC30}" dt="2022-09-08T16:14:15.369" v="115" actId="20577"/>
          <ac:graphicFrameMkLst>
            <pc:docMk/>
            <pc:sldMk cId="4239123170" sldId="398"/>
            <ac:graphicFrameMk id="15" creationId="{300F296C-E5C4-4518-9910-1DD316B37136}"/>
          </ac:graphicFrameMkLst>
        </pc:graphicFrameChg>
      </pc:sldChg>
      <pc:sldChg chg="del">
        <pc:chgData name="MEHALICK, THERESA M" userId="5a7738b2-d91d-4b20-939f-cd6950517606" providerId="ADAL" clId="{7ED4567D-F826-41F4-B588-77D6A930BC30}" dt="2022-09-08T16:13:55.314" v="87" actId="47"/>
        <pc:sldMkLst>
          <pc:docMk/>
          <pc:sldMk cId="1605787018" sldId="399"/>
        </pc:sldMkLst>
      </pc:sldChg>
      <pc:sldChg chg="add del">
        <pc:chgData name="MEHALICK, THERESA M" userId="5a7738b2-d91d-4b20-939f-cd6950517606" providerId="ADAL" clId="{7ED4567D-F826-41F4-B588-77D6A930BC30}" dt="2022-09-08T21:44:54.143" v="1008" actId="47"/>
        <pc:sldMkLst>
          <pc:docMk/>
          <pc:sldMk cId="2346154227" sldId="399"/>
        </pc:sldMkLst>
      </pc:sldChg>
      <pc:sldChg chg="addSp delSp modSp add mod modAnim">
        <pc:chgData name="MEHALICK, THERESA M" userId="5a7738b2-d91d-4b20-939f-cd6950517606" providerId="ADAL" clId="{7ED4567D-F826-41F4-B588-77D6A930BC30}" dt="2022-09-08T21:48:42.037" v="1072" actId="1076"/>
        <pc:sldMkLst>
          <pc:docMk/>
          <pc:sldMk cId="3638877033" sldId="400"/>
        </pc:sldMkLst>
        <pc:spChg chg="add del">
          <ac:chgData name="MEHALICK, THERESA M" userId="5a7738b2-d91d-4b20-939f-cd6950517606" providerId="ADAL" clId="{7ED4567D-F826-41F4-B588-77D6A930BC30}" dt="2022-09-08T21:11:30.335" v="581" actId="22"/>
          <ac:spMkLst>
            <pc:docMk/>
            <pc:sldMk cId="3638877033" sldId="400"/>
            <ac:spMk id="4" creationId="{CEEFC99D-8BBA-9C32-FE99-E69B9540D22F}"/>
          </ac:spMkLst>
        </pc:spChg>
        <pc:spChg chg="add mod">
          <ac:chgData name="MEHALICK, THERESA M" userId="5a7738b2-d91d-4b20-939f-cd6950517606" providerId="ADAL" clId="{7ED4567D-F826-41F4-B588-77D6A930BC30}" dt="2022-09-08T21:48:42.037" v="1072" actId="1076"/>
          <ac:spMkLst>
            <pc:docMk/>
            <pc:sldMk cId="3638877033" sldId="400"/>
            <ac:spMk id="6" creationId="{DD9610C0-1C3C-0D49-1F2C-870C17FDCB99}"/>
          </ac:spMkLst>
        </pc:spChg>
        <pc:spChg chg="add del mod">
          <ac:chgData name="MEHALICK, THERESA M" userId="5a7738b2-d91d-4b20-939f-cd6950517606" providerId="ADAL" clId="{7ED4567D-F826-41F4-B588-77D6A930BC30}" dt="2022-09-08T21:48:12.289" v="1064" actId="478"/>
          <ac:spMkLst>
            <pc:docMk/>
            <pc:sldMk cId="3638877033" sldId="400"/>
            <ac:spMk id="8" creationId="{F9193D83-65EA-DE31-6034-B7B20681B637}"/>
          </ac:spMkLst>
        </pc:spChg>
        <pc:graphicFrameChg chg="mod modGraphic">
          <ac:chgData name="MEHALICK, THERESA M" userId="5a7738b2-d91d-4b20-939f-cd6950517606" providerId="ADAL" clId="{7ED4567D-F826-41F4-B588-77D6A930BC30}" dt="2022-09-08T21:11:27.632" v="579" actId="20577"/>
          <ac:graphicFrameMkLst>
            <pc:docMk/>
            <pc:sldMk cId="3638877033" sldId="400"/>
            <ac:graphicFrameMk id="15" creationId="{300F296C-E5C4-4518-9910-1DD316B37136}"/>
          </ac:graphicFrameMkLst>
        </pc:graphicFrameChg>
        <pc:picChg chg="add mod">
          <ac:chgData name="MEHALICK, THERESA M" userId="5a7738b2-d91d-4b20-939f-cd6950517606" providerId="ADAL" clId="{7ED4567D-F826-41F4-B588-77D6A930BC30}" dt="2022-09-08T21:48:30.143" v="1069" actId="1076"/>
          <ac:picMkLst>
            <pc:docMk/>
            <pc:sldMk cId="3638877033" sldId="400"/>
            <ac:picMk id="9" creationId="{A626FBF4-B674-DB2B-E15E-4500853F306C}"/>
          </ac:picMkLst>
        </pc:picChg>
      </pc:sldChg>
      <pc:sldChg chg="addSp delSp modSp add mod addAnim delAnim modAnim">
        <pc:chgData name="MEHALICK, THERESA M" userId="5a7738b2-d91d-4b20-939f-cd6950517606" providerId="ADAL" clId="{7ED4567D-F826-41F4-B588-77D6A930BC30}" dt="2022-09-08T21:45:30.985" v="1055" actId="20577"/>
        <pc:sldMkLst>
          <pc:docMk/>
          <pc:sldMk cId="1350889636" sldId="401"/>
        </pc:sldMkLst>
        <pc:spChg chg="add del">
          <ac:chgData name="MEHALICK, THERESA M" userId="5a7738b2-d91d-4b20-939f-cd6950517606" providerId="ADAL" clId="{7ED4567D-F826-41F4-B588-77D6A930BC30}" dt="2022-09-08T21:13:53.839" v="771" actId="22"/>
          <ac:spMkLst>
            <pc:docMk/>
            <pc:sldMk cId="1350889636" sldId="401"/>
            <ac:spMk id="5" creationId="{7E63C4E9-440A-DDE3-7229-CBF0323AD7A6}"/>
          </ac:spMkLst>
        </pc:spChg>
        <pc:spChg chg="mod">
          <ac:chgData name="MEHALICK, THERESA M" userId="5a7738b2-d91d-4b20-939f-cd6950517606" providerId="ADAL" clId="{7ED4567D-F826-41F4-B588-77D6A930BC30}" dt="2022-09-08T21:17:39.316" v="1004" actId="122"/>
          <ac:spMkLst>
            <pc:docMk/>
            <pc:sldMk cId="1350889636" sldId="401"/>
            <ac:spMk id="6" creationId="{DD9610C0-1C3C-0D49-1F2C-870C17FDCB99}"/>
          </ac:spMkLst>
        </pc:spChg>
        <pc:spChg chg="add mod">
          <ac:chgData name="MEHALICK, THERESA M" userId="5a7738b2-d91d-4b20-939f-cd6950517606" providerId="ADAL" clId="{7ED4567D-F826-41F4-B588-77D6A930BC30}" dt="2022-09-08T21:19:00.145" v="1007" actId="1076"/>
          <ac:spMkLst>
            <pc:docMk/>
            <pc:sldMk cId="1350889636" sldId="401"/>
            <ac:spMk id="7" creationId="{17CB017E-C127-92A0-27B6-2EF4E84E3841}"/>
          </ac:spMkLst>
        </pc:spChg>
        <pc:spChg chg="add mod">
          <ac:chgData name="MEHALICK, THERESA M" userId="5a7738b2-d91d-4b20-939f-cd6950517606" providerId="ADAL" clId="{7ED4567D-F826-41F4-B588-77D6A930BC30}" dt="2022-09-08T21:17:36.521" v="1003" actId="122"/>
          <ac:spMkLst>
            <pc:docMk/>
            <pc:sldMk cId="1350889636" sldId="401"/>
            <ac:spMk id="8" creationId="{A85DA669-D1E2-4C63-F523-1C56EBB0098D}"/>
          </ac:spMkLst>
        </pc:spChg>
        <pc:spChg chg="add del">
          <ac:chgData name="MEHALICK, THERESA M" userId="5a7738b2-d91d-4b20-939f-cd6950517606" providerId="ADAL" clId="{7ED4567D-F826-41F4-B588-77D6A930BC30}" dt="2022-09-08T21:16:19.861" v="954" actId="22"/>
          <ac:spMkLst>
            <pc:docMk/>
            <pc:sldMk cId="1350889636" sldId="401"/>
            <ac:spMk id="10" creationId="{9903B9F6-CF98-F9A6-399D-8BE1A49129E3}"/>
          </ac:spMkLst>
        </pc:spChg>
        <pc:spChg chg="add mod">
          <ac:chgData name="MEHALICK, THERESA M" userId="5a7738b2-d91d-4b20-939f-cd6950517606" providerId="ADAL" clId="{7ED4567D-F826-41F4-B588-77D6A930BC30}" dt="2022-09-08T21:17:28.606" v="1001" actId="164"/>
          <ac:spMkLst>
            <pc:docMk/>
            <pc:sldMk cId="1350889636" sldId="401"/>
            <ac:spMk id="12" creationId="{D1621521-4C12-0A12-0D24-E79EBFE85724}"/>
          </ac:spMkLst>
        </pc:spChg>
        <pc:spChg chg="add mod">
          <ac:chgData name="MEHALICK, THERESA M" userId="5a7738b2-d91d-4b20-939f-cd6950517606" providerId="ADAL" clId="{7ED4567D-F826-41F4-B588-77D6A930BC30}" dt="2022-09-08T21:17:16.199" v="999" actId="164"/>
          <ac:spMkLst>
            <pc:docMk/>
            <pc:sldMk cId="1350889636" sldId="401"/>
            <ac:spMk id="13" creationId="{B06D08CB-8CFF-ED81-BC41-B8DF0C150F7D}"/>
          </ac:spMkLst>
        </pc:spChg>
        <pc:grpChg chg="add mod">
          <ac:chgData name="MEHALICK, THERESA M" userId="5a7738b2-d91d-4b20-939f-cd6950517606" providerId="ADAL" clId="{7ED4567D-F826-41F4-B588-77D6A930BC30}" dt="2022-09-08T21:17:20.337" v="1000" actId="1076"/>
          <ac:grpSpMkLst>
            <pc:docMk/>
            <pc:sldMk cId="1350889636" sldId="401"/>
            <ac:grpSpMk id="11" creationId="{734084BC-531E-39EE-FA7C-8477FFE61A09}"/>
          </ac:grpSpMkLst>
        </pc:grpChg>
        <pc:grpChg chg="add mod">
          <ac:chgData name="MEHALICK, THERESA M" userId="5a7738b2-d91d-4b20-939f-cd6950517606" providerId="ADAL" clId="{7ED4567D-F826-41F4-B588-77D6A930BC30}" dt="2022-09-08T21:17:32.399" v="1002" actId="1076"/>
          <ac:grpSpMkLst>
            <pc:docMk/>
            <pc:sldMk cId="1350889636" sldId="401"/>
            <ac:grpSpMk id="14" creationId="{6A1DB68A-8660-BA91-032B-D8DA5121ABBD}"/>
          </ac:grpSpMkLst>
        </pc:grpChg>
        <pc:graphicFrameChg chg="mod modGraphic">
          <ac:chgData name="MEHALICK, THERESA M" userId="5a7738b2-d91d-4b20-939f-cd6950517606" providerId="ADAL" clId="{7ED4567D-F826-41F4-B588-77D6A930BC30}" dt="2022-09-08T21:45:30.985" v="1055" actId="20577"/>
          <ac:graphicFrameMkLst>
            <pc:docMk/>
            <pc:sldMk cId="1350889636" sldId="401"/>
            <ac:graphicFrameMk id="15" creationId="{300F296C-E5C4-4518-9910-1DD316B37136}"/>
          </ac:graphicFrameMkLst>
        </pc:graphicFrameChg>
      </pc:sldChg>
      <pc:sldChg chg="add del">
        <pc:chgData name="MEHALICK, THERESA M" userId="5a7738b2-d91d-4b20-939f-cd6950517606" providerId="ADAL" clId="{7ED4567D-F826-41F4-B588-77D6A930BC30}" dt="2022-09-08T21:11:47.623" v="587" actId="47"/>
        <pc:sldMkLst>
          <pc:docMk/>
          <pc:sldMk cId="2470752535" sldId="401"/>
        </pc:sldMkLst>
      </pc:sldChg>
      <pc:sldChg chg="addSp delSp modSp add mod ord delAnim">
        <pc:chgData name="MEHALICK, THERESA M" userId="5a7738b2-d91d-4b20-939f-cd6950517606" providerId="ADAL" clId="{7ED4567D-F826-41F4-B588-77D6A930BC30}" dt="2022-09-08T22:46:17.947" v="1193"/>
        <pc:sldMkLst>
          <pc:docMk/>
          <pc:sldMk cId="15384293" sldId="402"/>
        </pc:sldMkLst>
        <pc:spChg chg="del">
          <ac:chgData name="MEHALICK, THERESA M" userId="5a7738b2-d91d-4b20-939f-cd6950517606" providerId="ADAL" clId="{7ED4567D-F826-41F4-B588-77D6A930BC30}" dt="2022-09-08T21:48:56.893" v="1074" actId="478"/>
          <ac:spMkLst>
            <pc:docMk/>
            <pc:sldMk cId="15384293" sldId="402"/>
            <ac:spMk id="7" creationId="{17CB017E-C127-92A0-27B6-2EF4E84E3841}"/>
          </ac:spMkLst>
        </pc:spChg>
        <pc:grpChg chg="del">
          <ac:chgData name="MEHALICK, THERESA M" userId="5a7738b2-d91d-4b20-939f-cd6950517606" providerId="ADAL" clId="{7ED4567D-F826-41F4-B588-77D6A930BC30}" dt="2022-09-08T21:48:56.893" v="1074" actId="478"/>
          <ac:grpSpMkLst>
            <pc:docMk/>
            <pc:sldMk cId="15384293" sldId="402"/>
            <ac:grpSpMk id="11" creationId="{734084BC-531E-39EE-FA7C-8477FFE61A09}"/>
          </ac:grpSpMkLst>
        </pc:grpChg>
        <pc:grpChg chg="del">
          <ac:chgData name="MEHALICK, THERESA M" userId="5a7738b2-d91d-4b20-939f-cd6950517606" providerId="ADAL" clId="{7ED4567D-F826-41F4-B588-77D6A930BC30}" dt="2022-09-08T21:48:56.893" v="1074" actId="478"/>
          <ac:grpSpMkLst>
            <pc:docMk/>
            <pc:sldMk cId="15384293" sldId="402"/>
            <ac:grpSpMk id="14" creationId="{6A1DB68A-8660-BA91-032B-D8DA5121ABBD}"/>
          </ac:grpSpMkLst>
        </pc:grpChg>
        <pc:graphicFrameChg chg="modGraphic">
          <ac:chgData name="MEHALICK, THERESA M" userId="5a7738b2-d91d-4b20-939f-cd6950517606" providerId="ADAL" clId="{7ED4567D-F826-41F4-B588-77D6A930BC30}" dt="2022-09-08T21:49:04.039" v="1100" actId="20577"/>
          <ac:graphicFrameMkLst>
            <pc:docMk/>
            <pc:sldMk cId="15384293" sldId="402"/>
            <ac:graphicFrameMk id="15" creationId="{300F296C-E5C4-4518-9910-1DD316B37136}"/>
          </ac:graphicFrameMkLst>
        </pc:graphicFrameChg>
        <pc:picChg chg="add">
          <ac:chgData name="MEHALICK, THERESA M" userId="5a7738b2-d91d-4b20-939f-cd6950517606" providerId="ADAL" clId="{7ED4567D-F826-41F4-B588-77D6A930BC30}" dt="2022-09-08T21:49:17.620" v="1101" actId="22"/>
          <ac:picMkLst>
            <pc:docMk/>
            <pc:sldMk cId="15384293" sldId="402"/>
            <ac:picMk id="3" creationId="{FFE9CCB2-E66E-69D6-80DF-BBAC45E5EA6D}"/>
          </ac:picMkLst>
        </pc:picChg>
      </pc:sldChg>
    </pc:docChg>
  </pc:docChgLst>
  <pc:docChgLst>
    <pc:chgData name="MEHALICK, THERESA M" userId="5a7738b2-d91d-4b20-939f-cd6950517606" providerId="ADAL" clId="{612D2815-A9B9-4A68-AE4B-E9803B304721}"/>
    <pc:docChg chg="undo custSel addSld delSld modSld sldOrd">
      <pc:chgData name="MEHALICK, THERESA M" userId="5a7738b2-d91d-4b20-939f-cd6950517606" providerId="ADAL" clId="{612D2815-A9B9-4A68-AE4B-E9803B304721}" dt="2021-09-09T23:41:34.556" v="284"/>
      <pc:docMkLst>
        <pc:docMk/>
      </pc:docMkLst>
      <pc:sldChg chg="modSp mod ord">
        <pc:chgData name="MEHALICK, THERESA M" userId="5a7738b2-d91d-4b20-939f-cd6950517606" providerId="ADAL" clId="{612D2815-A9B9-4A68-AE4B-E9803B304721}" dt="2021-09-09T23:41:34.556" v="284"/>
        <pc:sldMkLst>
          <pc:docMk/>
          <pc:sldMk cId="3601334645" sldId="257"/>
        </pc:sldMkLst>
        <pc:spChg chg="mod">
          <ac:chgData name="MEHALICK, THERESA M" userId="5a7738b2-d91d-4b20-939f-cd6950517606" providerId="ADAL" clId="{612D2815-A9B9-4A68-AE4B-E9803B304721}" dt="2021-09-08T16:04:36.845" v="22" actId="6549"/>
          <ac:spMkLst>
            <pc:docMk/>
            <pc:sldMk cId="3601334645" sldId="257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612D2815-A9B9-4A68-AE4B-E9803B304721}" dt="2021-09-08T16:04:16.905" v="10" actId="20577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delSp del mod">
        <pc:chgData name="MEHALICK, THERESA M" userId="5a7738b2-d91d-4b20-939f-cd6950517606" providerId="ADAL" clId="{612D2815-A9B9-4A68-AE4B-E9803B304721}" dt="2021-09-09T16:21:26.876" v="121" actId="47"/>
        <pc:sldMkLst>
          <pc:docMk/>
          <pc:sldMk cId="2903934790" sldId="261"/>
        </pc:sldMkLst>
        <pc:picChg chg="del">
          <ac:chgData name="MEHALICK, THERESA M" userId="5a7738b2-d91d-4b20-939f-cd6950517606" providerId="ADAL" clId="{612D2815-A9B9-4A68-AE4B-E9803B304721}" dt="2021-09-08T16:05:06.068" v="38" actId="478"/>
          <ac:picMkLst>
            <pc:docMk/>
            <pc:sldMk cId="2903934790" sldId="261"/>
            <ac:picMk id="6" creationId="{10945BD3-B524-41A5-8EEF-B2197A3433D2}"/>
          </ac:picMkLst>
        </pc:picChg>
      </pc:sldChg>
      <pc:sldChg chg="addSp delSp modSp mod">
        <pc:chgData name="MEHALICK, THERESA M" userId="5a7738b2-d91d-4b20-939f-cd6950517606" providerId="ADAL" clId="{612D2815-A9B9-4A68-AE4B-E9803B304721}" dt="2021-09-09T16:23:00.809" v="130" actId="1076"/>
        <pc:sldMkLst>
          <pc:docMk/>
          <pc:sldMk cId="695197538" sldId="263"/>
        </pc:sldMkLst>
        <pc:picChg chg="del">
          <ac:chgData name="MEHALICK, THERESA M" userId="5a7738b2-d91d-4b20-939f-cd6950517606" providerId="ADAL" clId="{612D2815-A9B9-4A68-AE4B-E9803B304721}" dt="2021-09-08T16:05:09.468" v="39" actId="478"/>
          <ac:picMkLst>
            <pc:docMk/>
            <pc:sldMk cId="695197538" sldId="263"/>
            <ac:picMk id="3" creationId="{B807D467-4A7F-4410-8789-CCF53844F439}"/>
          </ac:picMkLst>
        </pc:picChg>
        <pc:picChg chg="add mod">
          <ac:chgData name="MEHALICK, THERESA M" userId="5a7738b2-d91d-4b20-939f-cd6950517606" providerId="ADAL" clId="{612D2815-A9B9-4A68-AE4B-E9803B304721}" dt="2021-09-09T16:23:00.809" v="130" actId="1076"/>
          <ac:picMkLst>
            <pc:docMk/>
            <pc:sldMk cId="695197538" sldId="263"/>
            <ac:picMk id="3" creationId="{DF4E2773-F9A5-4B05-B646-6CD385072C56}"/>
          </ac:picMkLst>
        </pc:picChg>
      </pc:sldChg>
      <pc:sldChg chg="add del">
        <pc:chgData name="MEHALICK, THERESA M" userId="5a7738b2-d91d-4b20-939f-cd6950517606" providerId="ADAL" clId="{612D2815-A9B9-4A68-AE4B-E9803B304721}" dt="2021-09-09T16:27:45.720" v="142" actId="47"/>
        <pc:sldMkLst>
          <pc:docMk/>
          <pc:sldMk cId="3227791595" sldId="276"/>
        </pc:sldMkLst>
      </pc:sldChg>
      <pc:sldChg chg="add del">
        <pc:chgData name="MEHALICK, THERESA M" userId="5a7738b2-d91d-4b20-939f-cd6950517606" providerId="ADAL" clId="{612D2815-A9B9-4A68-AE4B-E9803B304721}" dt="2021-09-09T16:27:47.047" v="143" actId="47"/>
        <pc:sldMkLst>
          <pc:docMk/>
          <pc:sldMk cId="331837013" sldId="286"/>
        </pc:sldMkLst>
      </pc:sldChg>
      <pc:sldChg chg="modSp add del mod modAnim">
        <pc:chgData name="MEHALICK, THERESA M" userId="5a7738b2-d91d-4b20-939f-cd6950517606" providerId="ADAL" clId="{612D2815-A9B9-4A68-AE4B-E9803B304721}" dt="2021-09-09T23:12:20.962" v="282"/>
        <pc:sldMkLst>
          <pc:docMk/>
          <pc:sldMk cId="1247589298" sldId="287"/>
        </pc:sldMkLst>
        <pc:spChg chg="mod">
          <ac:chgData name="MEHALICK, THERESA M" userId="5a7738b2-d91d-4b20-939f-cd6950517606" providerId="ADAL" clId="{612D2815-A9B9-4A68-AE4B-E9803B304721}" dt="2021-09-09T16:45:55.833" v="268" actId="255"/>
          <ac:spMkLst>
            <pc:docMk/>
            <pc:sldMk cId="1247589298" sldId="287"/>
            <ac:spMk id="7" creationId="{8296B781-1656-42DC-8DDB-E705ECF5B994}"/>
          </ac:spMkLst>
        </pc:spChg>
        <pc:spChg chg="mod">
          <ac:chgData name="MEHALICK, THERESA M" userId="5a7738b2-d91d-4b20-939f-cd6950517606" providerId="ADAL" clId="{612D2815-A9B9-4A68-AE4B-E9803B304721}" dt="2021-09-09T16:45:12.134" v="234" actId="6549"/>
          <ac:spMkLst>
            <pc:docMk/>
            <pc:sldMk cId="1247589298" sldId="287"/>
            <ac:spMk id="9" creationId="{498688BE-E88C-40A5-AE00-FAACF4956129}"/>
          </ac:spMkLst>
        </pc:spChg>
        <pc:spChg chg="mod">
          <ac:chgData name="MEHALICK, THERESA M" userId="5a7738b2-d91d-4b20-939f-cd6950517606" providerId="ADAL" clId="{612D2815-A9B9-4A68-AE4B-E9803B304721}" dt="2021-09-09T16:47:07.217" v="277" actId="20577"/>
          <ac:spMkLst>
            <pc:docMk/>
            <pc:sldMk cId="1247589298" sldId="287"/>
            <ac:spMk id="11" creationId="{34974E66-3597-4245-9EC2-0C1B698AA284}"/>
          </ac:spMkLst>
        </pc:spChg>
      </pc:sldChg>
      <pc:sldChg chg="modSp add mod">
        <pc:chgData name="MEHALICK, THERESA M" userId="5a7738b2-d91d-4b20-939f-cd6950517606" providerId="ADAL" clId="{612D2815-A9B9-4A68-AE4B-E9803B304721}" dt="2021-09-09T16:21:39.240" v="126" actId="20577"/>
        <pc:sldMkLst>
          <pc:docMk/>
          <pc:sldMk cId="2237268047" sldId="290"/>
        </pc:sldMkLst>
        <pc:graphicFrameChg chg="modGraphic">
          <ac:chgData name="MEHALICK, THERESA M" userId="5a7738b2-d91d-4b20-939f-cd6950517606" providerId="ADAL" clId="{612D2815-A9B9-4A68-AE4B-E9803B304721}" dt="2021-09-09T16:21:39.240" v="126" actId="20577"/>
          <ac:graphicFrameMkLst>
            <pc:docMk/>
            <pc:sldMk cId="2237268047" sldId="290"/>
            <ac:graphicFrameMk id="3" creationId="{00000000-0000-0000-0000-000000000000}"/>
          </ac:graphicFrameMkLst>
        </pc:graphicFrameChg>
      </pc:sldChg>
      <pc:sldChg chg="addSp delSp modSp mod">
        <pc:chgData name="MEHALICK, THERESA M" userId="5a7738b2-d91d-4b20-939f-cd6950517606" providerId="ADAL" clId="{612D2815-A9B9-4A68-AE4B-E9803B304721}" dt="2021-09-09T16:42:46.497" v="221" actId="14100"/>
        <pc:sldMkLst>
          <pc:docMk/>
          <pc:sldMk cId="2030236509" sldId="384"/>
        </pc:sldMkLst>
        <pc:graphicFrameChg chg="modGraphic">
          <ac:chgData name="MEHALICK, THERESA M" userId="5a7738b2-d91d-4b20-939f-cd6950517606" providerId="ADAL" clId="{612D2815-A9B9-4A68-AE4B-E9803B304721}" dt="2021-09-09T16:18:27.248" v="115" actId="6549"/>
          <ac:graphicFrameMkLst>
            <pc:docMk/>
            <pc:sldMk cId="2030236509" sldId="384"/>
            <ac:graphicFrameMk id="5" creationId="{00000000-0000-0000-0000-000000000000}"/>
          </ac:graphicFrameMkLst>
        </pc:graphicFrameChg>
        <pc:picChg chg="add del mod">
          <ac:chgData name="MEHALICK, THERESA M" userId="5a7738b2-d91d-4b20-939f-cd6950517606" providerId="ADAL" clId="{612D2815-A9B9-4A68-AE4B-E9803B304721}" dt="2021-09-09T16:37:41.731" v="200" actId="21"/>
          <ac:picMkLst>
            <pc:docMk/>
            <pc:sldMk cId="2030236509" sldId="384"/>
            <ac:picMk id="3" creationId="{E0EDBF97-1566-46A5-91A5-2B8E4F77D3EE}"/>
          </ac:picMkLst>
        </pc:picChg>
        <pc:picChg chg="add del mod">
          <ac:chgData name="MEHALICK, THERESA M" userId="5a7738b2-d91d-4b20-939f-cd6950517606" providerId="ADAL" clId="{612D2815-A9B9-4A68-AE4B-E9803B304721}" dt="2021-09-09T16:42:20.566" v="215" actId="21"/>
          <ac:picMkLst>
            <pc:docMk/>
            <pc:sldMk cId="2030236509" sldId="384"/>
            <ac:picMk id="6" creationId="{A4F7D853-D106-455A-B647-BA6FE8B53391}"/>
          </ac:picMkLst>
        </pc:picChg>
        <pc:picChg chg="del ord">
          <ac:chgData name="MEHALICK, THERESA M" userId="5a7738b2-d91d-4b20-939f-cd6950517606" providerId="ADAL" clId="{612D2815-A9B9-4A68-AE4B-E9803B304721}" dt="2021-09-09T16:42:21.650" v="216" actId="478"/>
          <ac:picMkLst>
            <pc:docMk/>
            <pc:sldMk cId="2030236509" sldId="384"/>
            <ac:picMk id="7" creationId="{32E23EDF-7D24-48E5-A7CB-F54FA93C1A1B}"/>
          </ac:picMkLst>
        </pc:picChg>
        <pc:picChg chg="del">
          <ac:chgData name="MEHALICK, THERESA M" userId="5a7738b2-d91d-4b20-939f-cd6950517606" providerId="ADAL" clId="{612D2815-A9B9-4A68-AE4B-E9803B304721}" dt="2021-09-09T16:37:42.896" v="201" actId="478"/>
          <ac:picMkLst>
            <pc:docMk/>
            <pc:sldMk cId="2030236509" sldId="384"/>
            <ac:picMk id="12" creationId="{EB0BB50B-5098-4412-88C5-D6EBCCF3E33C}"/>
          </ac:picMkLst>
        </pc:picChg>
        <pc:picChg chg="add mod ord">
          <ac:chgData name="MEHALICK, THERESA M" userId="5a7738b2-d91d-4b20-939f-cd6950517606" providerId="ADAL" clId="{612D2815-A9B9-4A68-AE4B-E9803B304721}" dt="2021-09-09T16:37:51.816" v="205" actId="167"/>
          <ac:picMkLst>
            <pc:docMk/>
            <pc:sldMk cId="2030236509" sldId="384"/>
            <ac:picMk id="15" creationId="{785C432F-AFEA-4582-A701-B7EBFDDB5813}"/>
          </ac:picMkLst>
        </pc:picChg>
        <pc:picChg chg="add mod ord">
          <ac:chgData name="MEHALICK, THERESA M" userId="5a7738b2-d91d-4b20-939f-cd6950517606" providerId="ADAL" clId="{612D2815-A9B9-4A68-AE4B-E9803B304721}" dt="2021-09-09T16:42:34.777" v="219" actId="14100"/>
          <ac:picMkLst>
            <pc:docMk/>
            <pc:sldMk cId="2030236509" sldId="384"/>
            <ac:picMk id="18" creationId="{6A78962F-B553-41EC-83C4-CD27E68D0BFC}"/>
          </ac:picMkLst>
        </pc:picChg>
        <pc:inkChg chg="mod">
          <ac:chgData name="MEHALICK, THERESA M" userId="5a7738b2-d91d-4b20-939f-cd6950517606" providerId="ADAL" clId="{612D2815-A9B9-4A68-AE4B-E9803B304721}" dt="2021-09-09T16:38:02.072" v="209" actId="14100"/>
          <ac:inkMkLst>
            <pc:docMk/>
            <pc:sldMk cId="2030236509" sldId="384"/>
            <ac:inkMk id="13" creationId="{8C51C3E1-980B-49E5-83E4-733BEF1694F5}"/>
          </ac:inkMkLst>
        </pc:inkChg>
        <pc:inkChg chg="mod">
          <ac:chgData name="MEHALICK, THERESA M" userId="5a7738b2-d91d-4b20-939f-cd6950517606" providerId="ADAL" clId="{612D2815-A9B9-4A68-AE4B-E9803B304721}" dt="2021-09-09T16:42:38.362" v="220" actId="1076"/>
          <ac:inkMkLst>
            <pc:docMk/>
            <pc:sldMk cId="2030236509" sldId="384"/>
            <ac:inkMk id="16" creationId="{510AFA11-17D3-4068-9DD2-F1AA744E6DEB}"/>
          </ac:inkMkLst>
        </pc:inkChg>
        <pc:inkChg chg="mod">
          <ac:chgData name="MEHALICK, THERESA M" userId="5a7738b2-d91d-4b20-939f-cd6950517606" providerId="ADAL" clId="{612D2815-A9B9-4A68-AE4B-E9803B304721}" dt="2021-09-09T16:42:46.497" v="221" actId="14100"/>
          <ac:inkMkLst>
            <pc:docMk/>
            <pc:sldMk cId="2030236509" sldId="384"/>
            <ac:inkMk id="28" creationId="{6DC4C096-59A1-43C1-96C5-88C6E4BA36C5}"/>
          </ac:inkMkLst>
        </pc:inkChg>
      </pc:sldChg>
      <pc:sldChg chg="modSp mod">
        <pc:chgData name="MEHALICK, THERESA M" userId="5a7738b2-d91d-4b20-939f-cd6950517606" providerId="ADAL" clId="{612D2815-A9B9-4A68-AE4B-E9803B304721}" dt="2021-09-09T16:17:26.624" v="86" actId="255"/>
        <pc:sldMkLst>
          <pc:docMk/>
          <pc:sldMk cId="2860866189" sldId="387"/>
        </pc:sldMkLst>
        <pc:graphicFrameChg chg="modGraphic">
          <ac:chgData name="MEHALICK, THERESA M" userId="5a7738b2-d91d-4b20-939f-cd6950517606" providerId="ADAL" clId="{612D2815-A9B9-4A68-AE4B-E9803B304721}" dt="2021-09-09T16:17:26.624" v="86" actId="255"/>
          <ac:graphicFrameMkLst>
            <pc:docMk/>
            <pc:sldMk cId="2860866189" sldId="387"/>
            <ac:graphicFrameMk id="6" creationId="{00000000-0000-0000-0000-000000000000}"/>
          </ac:graphicFrameMkLst>
        </pc:graphicFrameChg>
      </pc:sldChg>
      <pc:sldChg chg="modSp mod">
        <pc:chgData name="MEHALICK, THERESA M" userId="5a7738b2-d91d-4b20-939f-cd6950517606" providerId="ADAL" clId="{612D2815-A9B9-4A68-AE4B-E9803B304721}" dt="2021-09-09T16:18:02.574" v="92" actId="255"/>
        <pc:sldMkLst>
          <pc:docMk/>
          <pc:sldMk cId="3755879752" sldId="388"/>
        </pc:sldMkLst>
        <pc:graphicFrameChg chg="mod modGraphic">
          <ac:chgData name="MEHALICK, THERESA M" userId="5a7738b2-d91d-4b20-939f-cd6950517606" providerId="ADAL" clId="{612D2815-A9B9-4A68-AE4B-E9803B304721}" dt="2021-09-09T16:17:43.417" v="89" actId="255"/>
          <ac:graphicFrameMkLst>
            <pc:docMk/>
            <pc:sldMk cId="3755879752" sldId="388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612D2815-A9B9-4A68-AE4B-E9803B304721}" dt="2021-09-09T16:18:02.574" v="92" actId="255"/>
          <ac:graphicFrameMkLst>
            <pc:docMk/>
            <pc:sldMk cId="3755879752" sldId="388"/>
            <ac:graphicFrameMk id="10" creationId="{03F53F5A-87BC-40F5-9452-1C0B3C0FA284}"/>
          </ac:graphicFrameMkLst>
        </pc:graphicFrameChg>
      </pc:sldChg>
      <pc:sldChg chg="modSp mod">
        <pc:chgData name="MEHALICK, THERESA M" userId="5a7738b2-d91d-4b20-939f-cd6950517606" providerId="ADAL" clId="{612D2815-A9B9-4A68-AE4B-E9803B304721}" dt="2021-09-09T16:36:29.891" v="195" actId="1076"/>
        <pc:sldMkLst>
          <pc:docMk/>
          <pc:sldMk cId="860703692" sldId="389"/>
        </pc:sldMkLst>
        <pc:spChg chg="mod">
          <ac:chgData name="MEHALICK, THERESA M" userId="5a7738b2-d91d-4b20-939f-cd6950517606" providerId="ADAL" clId="{612D2815-A9B9-4A68-AE4B-E9803B304721}" dt="2021-09-09T16:36:29.891" v="195" actId="1076"/>
          <ac:spMkLst>
            <pc:docMk/>
            <pc:sldMk cId="860703692" sldId="389"/>
            <ac:spMk id="13" creationId="{518D2FC5-315F-41B9-AA5F-38A7CA8B307D}"/>
          </ac:spMkLst>
        </pc:spChg>
        <pc:graphicFrameChg chg="mod modGraphic">
          <ac:chgData name="MEHALICK, THERESA M" userId="5a7738b2-d91d-4b20-939f-cd6950517606" providerId="ADAL" clId="{612D2815-A9B9-4A68-AE4B-E9803B304721}" dt="2021-09-09T16:17:48.690" v="90" actId="255"/>
          <ac:graphicFrameMkLst>
            <pc:docMk/>
            <pc:sldMk cId="860703692" sldId="389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612D2815-A9B9-4A68-AE4B-E9803B304721}" dt="2021-09-09T16:17:57.728" v="91" actId="255"/>
          <ac:graphicFrameMkLst>
            <pc:docMk/>
            <pc:sldMk cId="860703692" sldId="389"/>
            <ac:graphicFrameMk id="10" creationId="{03F53F5A-87BC-40F5-9452-1C0B3C0FA284}"/>
          </ac:graphicFrameMkLst>
        </pc:graphicFrameChg>
      </pc:sldChg>
      <pc:sldChg chg="addSp delSp modSp mod">
        <pc:chgData name="MEHALICK, THERESA M" userId="5a7738b2-d91d-4b20-939f-cd6950517606" providerId="ADAL" clId="{612D2815-A9B9-4A68-AE4B-E9803B304721}" dt="2021-09-09T16:17:32.877" v="87" actId="255"/>
        <pc:sldMkLst>
          <pc:docMk/>
          <pc:sldMk cId="5804754" sldId="391"/>
        </pc:sldMkLst>
        <pc:graphicFrameChg chg="modGraphic">
          <ac:chgData name="MEHALICK, THERESA M" userId="5a7738b2-d91d-4b20-939f-cd6950517606" providerId="ADAL" clId="{612D2815-A9B9-4A68-AE4B-E9803B304721}" dt="2021-09-08T16:08:26.295" v="67" actId="14100"/>
          <ac:graphicFrameMkLst>
            <pc:docMk/>
            <pc:sldMk cId="5804754" sldId="391"/>
            <ac:graphicFrameMk id="4" creationId="{00000000-0000-0000-0000-000000000000}"/>
          </ac:graphicFrameMkLst>
        </pc:graphicFrameChg>
        <pc:graphicFrameChg chg="mod modGraphic">
          <ac:chgData name="MEHALICK, THERESA M" userId="5a7738b2-d91d-4b20-939f-cd6950517606" providerId="ADAL" clId="{612D2815-A9B9-4A68-AE4B-E9803B304721}" dt="2021-09-09T16:17:32.877" v="87" actId="255"/>
          <ac:graphicFrameMkLst>
            <pc:docMk/>
            <pc:sldMk cId="5804754" sldId="391"/>
            <ac:graphicFrameMk id="6" creationId="{00000000-0000-0000-0000-000000000000}"/>
          </ac:graphicFrameMkLst>
        </pc:graphicFrameChg>
        <pc:picChg chg="del">
          <ac:chgData name="MEHALICK, THERESA M" userId="5a7738b2-d91d-4b20-939f-cd6950517606" providerId="ADAL" clId="{612D2815-A9B9-4A68-AE4B-E9803B304721}" dt="2021-09-08T16:08:36.908" v="70" actId="478"/>
          <ac:picMkLst>
            <pc:docMk/>
            <pc:sldMk cId="5804754" sldId="391"/>
            <ac:picMk id="3" creationId="{83528292-37E6-410C-90DC-C6D825CDC16D}"/>
          </ac:picMkLst>
        </pc:picChg>
        <pc:picChg chg="del">
          <ac:chgData name="MEHALICK, THERESA M" userId="5a7738b2-d91d-4b20-939f-cd6950517606" providerId="ADAL" clId="{612D2815-A9B9-4A68-AE4B-E9803B304721}" dt="2021-09-08T16:08:11.287" v="61" actId="478"/>
          <ac:picMkLst>
            <pc:docMk/>
            <pc:sldMk cId="5804754" sldId="391"/>
            <ac:picMk id="5" creationId="{E9173540-E34D-4726-BC57-E764C3336270}"/>
          </ac:picMkLst>
        </pc:picChg>
        <pc:picChg chg="del">
          <ac:chgData name="MEHALICK, THERESA M" userId="5a7738b2-d91d-4b20-939f-cd6950517606" providerId="ADAL" clId="{612D2815-A9B9-4A68-AE4B-E9803B304721}" dt="2021-09-08T16:08:09.328" v="60" actId="478"/>
          <ac:picMkLst>
            <pc:docMk/>
            <pc:sldMk cId="5804754" sldId="391"/>
            <ac:picMk id="7" creationId="{D987CA73-C22B-4797-9492-2611FCCB7590}"/>
          </ac:picMkLst>
        </pc:picChg>
        <pc:picChg chg="add del mod">
          <ac:chgData name="MEHALICK, THERESA M" userId="5a7738b2-d91d-4b20-939f-cd6950517606" providerId="ADAL" clId="{612D2815-A9B9-4A68-AE4B-E9803B304721}" dt="2021-09-08T16:07:37.639" v="59" actId="478"/>
          <ac:picMkLst>
            <pc:docMk/>
            <pc:sldMk cId="5804754" sldId="391"/>
            <ac:picMk id="8" creationId="{759ECE99-7EB5-4587-9A5D-2D835619AFC1}"/>
          </ac:picMkLst>
        </pc:picChg>
        <pc:picChg chg="add mod ord">
          <ac:chgData name="MEHALICK, THERESA M" userId="5a7738b2-d91d-4b20-939f-cd6950517606" providerId="ADAL" clId="{612D2815-A9B9-4A68-AE4B-E9803B304721}" dt="2021-09-08T16:08:34.437" v="69" actId="167"/>
          <ac:picMkLst>
            <pc:docMk/>
            <pc:sldMk cId="5804754" sldId="391"/>
            <ac:picMk id="11" creationId="{20ECADE5-FB6E-4762-B74D-3D626357C7FA}"/>
          </ac:picMkLst>
        </pc:picChg>
        <pc:picChg chg="del mod">
          <ac:chgData name="MEHALICK, THERESA M" userId="5a7738b2-d91d-4b20-939f-cd6950517606" providerId="ADAL" clId="{612D2815-A9B9-4A68-AE4B-E9803B304721}" dt="2021-09-08T16:10:33.400" v="77" actId="478"/>
          <ac:picMkLst>
            <pc:docMk/>
            <pc:sldMk cId="5804754" sldId="391"/>
            <ac:picMk id="12" creationId="{9E246574-CB25-415A-B0F7-7A188D8F3071}"/>
          </ac:picMkLst>
        </pc:picChg>
        <pc:picChg chg="add mod ord">
          <ac:chgData name="MEHALICK, THERESA M" userId="5a7738b2-d91d-4b20-939f-cd6950517606" providerId="ADAL" clId="{612D2815-A9B9-4A68-AE4B-E9803B304721}" dt="2021-09-08T16:10:28.597" v="75" actId="167"/>
          <ac:picMkLst>
            <pc:docMk/>
            <pc:sldMk cId="5804754" sldId="391"/>
            <ac:picMk id="15" creationId="{5182CBF4-710E-48E6-B440-4B9E926FDCB9}"/>
          </ac:picMkLst>
        </pc:picChg>
        <pc:picChg chg="add mod ord">
          <ac:chgData name="MEHALICK, THERESA M" userId="5a7738b2-d91d-4b20-939f-cd6950517606" providerId="ADAL" clId="{612D2815-A9B9-4A68-AE4B-E9803B304721}" dt="2021-09-08T16:11:46.919" v="83" actId="208"/>
          <ac:picMkLst>
            <pc:docMk/>
            <pc:sldMk cId="5804754" sldId="391"/>
            <ac:picMk id="17" creationId="{DFE4E3F3-1A73-4499-9ACC-6D05AB4E8B2B}"/>
          </ac:picMkLst>
        </pc:picChg>
        <pc:inkChg chg="mod">
          <ac:chgData name="MEHALICK, THERESA M" userId="5a7738b2-d91d-4b20-939f-cd6950517606" providerId="ADAL" clId="{612D2815-A9B9-4A68-AE4B-E9803B304721}" dt="2021-09-08T16:10:31.779" v="76" actId="1076"/>
          <ac:inkMkLst>
            <pc:docMk/>
            <pc:sldMk cId="5804754" sldId="391"/>
            <ac:inkMk id="9" creationId="{350E5818-6155-41E7-BA10-506B7E6C8484}"/>
          </ac:inkMkLst>
        </pc:inkChg>
        <pc:inkChg chg="mod">
          <ac:chgData name="MEHALICK, THERESA M" userId="5a7738b2-d91d-4b20-939f-cd6950517606" providerId="ADAL" clId="{612D2815-A9B9-4A68-AE4B-E9803B304721}" dt="2021-09-08T16:11:54.933" v="84" actId="1076"/>
          <ac:inkMkLst>
            <pc:docMk/>
            <pc:sldMk cId="5804754" sldId="391"/>
            <ac:inkMk id="13" creationId="{435F99C2-A297-4DEF-A400-0E20FCE63A50}"/>
          </ac:inkMkLst>
        </pc:inkChg>
      </pc:sldChg>
      <pc:sldChg chg="del">
        <pc:chgData name="MEHALICK, THERESA M" userId="5a7738b2-d91d-4b20-939f-cd6950517606" providerId="ADAL" clId="{612D2815-A9B9-4A68-AE4B-E9803B304721}" dt="2021-09-09T16:24:00.433" v="136" actId="47"/>
        <pc:sldMkLst>
          <pc:docMk/>
          <pc:sldMk cId="812109822" sldId="392"/>
        </pc:sldMkLst>
      </pc:sldChg>
      <pc:sldChg chg="addSp delSp modSp mod">
        <pc:chgData name="MEHALICK, THERESA M" userId="5a7738b2-d91d-4b20-939f-cd6950517606" providerId="ADAL" clId="{612D2815-A9B9-4A68-AE4B-E9803B304721}" dt="2021-09-09T16:29:40.021" v="172" actId="114"/>
        <pc:sldMkLst>
          <pc:docMk/>
          <pc:sldMk cId="2530301286" sldId="393"/>
        </pc:sldMkLst>
        <pc:graphicFrameChg chg="modGraphic">
          <ac:chgData name="MEHALICK, THERESA M" userId="5a7738b2-d91d-4b20-939f-cd6950517606" providerId="ADAL" clId="{612D2815-A9B9-4A68-AE4B-E9803B304721}" dt="2021-09-09T16:29:40.021" v="172" actId="114"/>
          <ac:graphicFrameMkLst>
            <pc:docMk/>
            <pc:sldMk cId="2530301286" sldId="393"/>
            <ac:graphicFrameMk id="2" creationId="{00000000-0000-0000-0000-000000000000}"/>
          </ac:graphicFrameMkLst>
        </pc:graphicFrameChg>
        <pc:picChg chg="del">
          <ac:chgData name="MEHALICK, THERESA M" userId="5a7738b2-d91d-4b20-939f-cd6950517606" providerId="ADAL" clId="{612D2815-A9B9-4A68-AE4B-E9803B304721}" dt="2021-09-09T16:18:37.940" v="116" actId="478"/>
          <ac:picMkLst>
            <pc:docMk/>
            <pc:sldMk cId="2530301286" sldId="393"/>
            <ac:picMk id="3" creationId="{00000000-0000-0000-0000-000000000000}"/>
          </ac:picMkLst>
        </pc:picChg>
        <pc:picChg chg="add mod">
          <ac:chgData name="MEHALICK, THERESA M" userId="5a7738b2-d91d-4b20-939f-cd6950517606" providerId="ADAL" clId="{612D2815-A9B9-4A68-AE4B-E9803B304721}" dt="2021-09-09T16:29:30.301" v="155" actId="1076"/>
          <ac:picMkLst>
            <pc:docMk/>
            <pc:sldMk cId="2530301286" sldId="393"/>
            <ac:picMk id="6" creationId="{C6140FB4-0B5B-46CC-BD2E-9E80B80202CB}"/>
          </ac:picMkLst>
        </pc:picChg>
        <pc:picChg chg="add mod">
          <ac:chgData name="MEHALICK, THERESA M" userId="5a7738b2-d91d-4b20-939f-cd6950517606" providerId="ADAL" clId="{612D2815-A9B9-4A68-AE4B-E9803B304721}" dt="2021-09-09T16:29:31.606" v="156" actId="1076"/>
          <ac:picMkLst>
            <pc:docMk/>
            <pc:sldMk cId="2530301286" sldId="393"/>
            <ac:picMk id="7" creationId="{DB1DEB77-A300-473A-B88D-85D3137E5D9D}"/>
          </ac:picMkLst>
        </pc:picChg>
        <pc:picChg chg="del">
          <ac:chgData name="MEHALICK, THERESA M" userId="5a7738b2-d91d-4b20-939f-cd6950517606" providerId="ADAL" clId="{612D2815-A9B9-4A68-AE4B-E9803B304721}" dt="2021-09-09T16:18:37.940" v="116" actId="478"/>
          <ac:picMkLst>
            <pc:docMk/>
            <pc:sldMk cId="2530301286" sldId="393"/>
            <ac:picMk id="8" creationId="{0B91356B-802B-4C10-8697-CC4A4FB75C52}"/>
          </ac:picMkLst>
        </pc:picChg>
        <pc:picChg chg="add mod">
          <ac:chgData name="MEHALICK, THERESA M" userId="5a7738b2-d91d-4b20-939f-cd6950517606" providerId="ADAL" clId="{612D2815-A9B9-4A68-AE4B-E9803B304721}" dt="2021-09-09T16:29:27.657" v="154" actId="1076"/>
          <ac:picMkLst>
            <pc:docMk/>
            <pc:sldMk cId="2530301286" sldId="393"/>
            <ac:picMk id="9" creationId="{B6D48928-CE5C-49F1-841F-ADC2EC41BBCD}"/>
          </ac:picMkLst>
        </pc:picChg>
        <pc:picChg chg="del">
          <ac:chgData name="MEHALICK, THERESA M" userId="5a7738b2-d91d-4b20-939f-cd6950517606" providerId="ADAL" clId="{612D2815-A9B9-4A68-AE4B-E9803B304721}" dt="2021-09-09T16:18:37.940" v="116" actId="478"/>
          <ac:picMkLst>
            <pc:docMk/>
            <pc:sldMk cId="2530301286" sldId="393"/>
            <ac:picMk id="12" creationId="{76DA3CF4-E07E-4A4C-8DAB-66512E1D4077}"/>
          </ac:picMkLst>
        </pc:picChg>
      </pc:sldChg>
      <pc:sldChg chg="delSp del mod">
        <pc:chgData name="MEHALICK, THERESA M" userId="5a7738b2-d91d-4b20-939f-cd6950517606" providerId="ADAL" clId="{612D2815-A9B9-4A68-AE4B-E9803B304721}" dt="2021-09-09T16:18:59.060" v="118" actId="47"/>
        <pc:sldMkLst>
          <pc:docMk/>
          <pc:sldMk cId="2609370383" sldId="394"/>
        </pc:sldMkLst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5" creationId="{B3382768-BAEA-4BDC-80EC-91AE70C425BB}"/>
          </ac:picMkLst>
        </pc:picChg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7" creationId="{00000000-0000-0000-0000-000000000000}"/>
          </ac:picMkLst>
        </pc:picChg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12" creationId="{E48AC506-4A00-49A9-A583-D602F4FB8BBF}"/>
          </ac:picMkLst>
        </pc:picChg>
        <pc:picChg chg="del">
          <ac:chgData name="MEHALICK, THERESA M" userId="5a7738b2-d91d-4b20-939f-cd6950517606" providerId="ADAL" clId="{612D2815-A9B9-4A68-AE4B-E9803B304721}" dt="2021-09-09T16:18:57.608" v="117" actId="478"/>
          <ac:picMkLst>
            <pc:docMk/>
            <pc:sldMk cId="2609370383" sldId="394"/>
            <ac:picMk id="14" creationId="{CA2D00F8-E401-46C9-918E-000D7355C9D6}"/>
          </ac:picMkLst>
        </pc:picChg>
      </pc:sldChg>
      <pc:sldChg chg="del">
        <pc:chgData name="MEHALICK, THERESA M" userId="5a7738b2-d91d-4b20-939f-cd6950517606" providerId="ADAL" clId="{612D2815-A9B9-4A68-AE4B-E9803B304721}" dt="2021-09-09T16:18:59.257" v="119" actId="47"/>
        <pc:sldMkLst>
          <pc:docMk/>
          <pc:sldMk cId="98005669" sldId="395"/>
        </pc:sldMkLst>
      </pc:sldChg>
      <pc:sldChg chg="modSp add mod">
        <pc:chgData name="MEHALICK, THERESA M" userId="5a7738b2-d91d-4b20-939f-cd6950517606" providerId="ADAL" clId="{612D2815-A9B9-4A68-AE4B-E9803B304721}" dt="2021-09-08T16:04:53.446" v="37" actId="20577"/>
        <pc:sldMkLst>
          <pc:docMk/>
          <pc:sldMk cId="3421502922" sldId="396"/>
        </pc:sldMkLst>
        <pc:spChg chg="mod">
          <ac:chgData name="MEHALICK, THERESA M" userId="5a7738b2-d91d-4b20-939f-cd6950517606" providerId="ADAL" clId="{612D2815-A9B9-4A68-AE4B-E9803B304721}" dt="2021-09-08T16:04:53.446" v="37" actId="20577"/>
          <ac:spMkLst>
            <pc:docMk/>
            <pc:sldMk cId="3421502922" sldId="396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612D2815-A9B9-4A68-AE4B-E9803B304721}" dt="2021-09-08T16:04:43.707" v="32" actId="6549"/>
          <ac:graphicFrameMkLst>
            <pc:docMk/>
            <pc:sldMk cId="3421502922" sldId="396"/>
            <ac:graphicFrameMk id="4" creationId="{00000000-0000-0000-0000-000000000000}"/>
          </ac:graphicFrameMkLst>
        </pc:graphicFrameChg>
      </pc:sldChg>
      <pc:sldChg chg="add">
        <pc:chgData name="MEHALICK, THERESA M" userId="5a7738b2-d91d-4b20-939f-cd6950517606" providerId="ADAL" clId="{612D2815-A9B9-4A68-AE4B-E9803B304721}" dt="2021-09-09T16:21:25.525" v="120"/>
        <pc:sldMkLst>
          <pc:docMk/>
          <pc:sldMk cId="1943944822" sldId="397"/>
        </pc:sldMkLst>
      </pc:sldChg>
      <pc:sldChg chg="addSp delSp modSp add mod">
        <pc:chgData name="MEHALICK, THERESA M" userId="5a7738b2-d91d-4b20-939f-cd6950517606" providerId="ADAL" clId="{612D2815-A9B9-4A68-AE4B-E9803B304721}" dt="2021-09-09T16:30:14.865" v="194" actId="1036"/>
        <pc:sldMkLst>
          <pc:docMk/>
          <pc:sldMk cId="2908609912" sldId="398"/>
        </pc:sldMkLst>
        <pc:graphicFrameChg chg="del">
          <ac:chgData name="MEHALICK, THERESA M" userId="5a7738b2-d91d-4b20-939f-cd6950517606" providerId="ADAL" clId="{612D2815-A9B9-4A68-AE4B-E9803B304721}" dt="2021-09-09T16:29:47.214" v="173" actId="478"/>
          <ac:graphicFrameMkLst>
            <pc:docMk/>
            <pc:sldMk cId="2908609912" sldId="398"/>
            <ac:graphicFrameMk id="2" creationId="{00000000-0000-0000-0000-000000000000}"/>
          </ac:graphicFrameMkLst>
        </pc:graphicFrameChg>
        <pc:graphicFrameChg chg="add mod">
          <ac:chgData name="MEHALICK, THERESA M" userId="5a7738b2-d91d-4b20-939f-cd6950517606" providerId="ADAL" clId="{612D2815-A9B9-4A68-AE4B-E9803B304721}" dt="2021-09-09T16:30:11.297" v="179"/>
          <ac:graphicFrameMkLst>
            <pc:docMk/>
            <pc:sldMk cId="2908609912" sldId="398"/>
            <ac:graphicFrameMk id="11" creationId="{D303583A-9801-4D44-97C2-627768647FA6}"/>
          </ac:graphicFrameMkLst>
        </pc:graphicFrameChg>
        <pc:picChg chg="del">
          <ac:chgData name="MEHALICK, THERESA M" userId="5a7738b2-d91d-4b20-939f-cd6950517606" providerId="ADAL" clId="{612D2815-A9B9-4A68-AE4B-E9803B304721}" dt="2021-09-09T16:27:43.967" v="141" actId="478"/>
          <ac:picMkLst>
            <pc:docMk/>
            <pc:sldMk cId="2908609912" sldId="398"/>
            <ac:picMk id="6" creationId="{C6140FB4-0B5B-46CC-BD2E-9E80B80202CB}"/>
          </ac:picMkLst>
        </pc:picChg>
        <pc:picChg chg="del">
          <ac:chgData name="MEHALICK, THERESA M" userId="5a7738b2-d91d-4b20-939f-cd6950517606" providerId="ADAL" clId="{612D2815-A9B9-4A68-AE4B-E9803B304721}" dt="2021-09-09T16:27:43.967" v="141" actId="478"/>
          <ac:picMkLst>
            <pc:docMk/>
            <pc:sldMk cId="2908609912" sldId="398"/>
            <ac:picMk id="7" creationId="{DB1DEB77-A300-473A-B88D-85D3137E5D9D}"/>
          </ac:picMkLst>
        </pc:picChg>
        <pc:picChg chg="add mod">
          <ac:chgData name="MEHALICK, THERESA M" userId="5a7738b2-d91d-4b20-939f-cd6950517606" providerId="ADAL" clId="{612D2815-A9B9-4A68-AE4B-E9803B304721}" dt="2021-09-09T16:30:14.865" v="194" actId="1036"/>
          <ac:picMkLst>
            <pc:docMk/>
            <pc:sldMk cId="2908609912" sldId="398"/>
            <ac:picMk id="8" creationId="{0B3675E9-DB0F-4016-AB67-D65589F5C249}"/>
          </ac:picMkLst>
        </pc:picChg>
        <pc:picChg chg="del">
          <ac:chgData name="MEHALICK, THERESA M" userId="5a7738b2-d91d-4b20-939f-cd6950517606" providerId="ADAL" clId="{612D2815-A9B9-4A68-AE4B-E9803B304721}" dt="2021-09-09T16:27:43.967" v="141" actId="478"/>
          <ac:picMkLst>
            <pc:docMk/>
            <pc:sldMk cId="2908609912" sldId="398"/>
            <ac:picMk id="9" creationId="{B6D48928-CE5C-49F1-841F-ADC2EC41BBCD}"/>
          </ac:picMkLst>
        </pc:picChg>
        <pc:picChg chg="add mod">
          <ac:chgData name="MEHALICK, THERESA M" userId="5a7738b2-d91d-4b20-939f-cd6950517606" providerId="ADAL" clId="{612D2815-A9B9-4A68-AE4B-E9803B304721}" dt="2021-09-09T16:30:14.865" v="194" actId="1036"/>
          <ac:picMkLst>
            <pc:docMk/>
            <pc:sldMk cId="2908609912" sldId="398"/>
            <ac:picMk id="10" creationId="{1C3301C5-0480-4AF1-80B0-69699B06FB8E}"/>
          </ac:picMkLst>
        </pc:picChg>
      </pc:sldChg>
    </pc:docChg>
  </pc:docChgLst>
  <pc:docChgLst>
    <pc:chgData name="MEHALICK, THERESA M" userId="5a7738b2-d91d-4b20-939f-cd6950517606" providerId="ADAL" clId="{3C4FE9FC-3819-480C-8342-500F7A87FA85}"/>
    <pc:docChg chg="undo custSel addSld delSld modSld">
      <pc:chgData name="MEHALICK, THERESA M" userId="5a7738b2-d91d-4b20-939f-cd6950517606" providerId="ADAL" clId="{3C4FE9FC-3819-480C-8342-500F7A87FA85}" dt="2022-09-08T16:02:30.813" v="160" actId="20577"/>
      <pc:docMkLst>
        <pc:docMk/>
      </pc:docMkLst>
      <pc:sldChg chg="del">
        <pc:chgData name="MEHALICK, THERESA M" userId="5a7738b2-d91d-4b20-939f-cd6950517606" providerId="ADAL" clId="{3C4FE9FC-3819-480C-8342-500F7A87FA85}" dt="2022-09-08T15:52:10.617" v="0" actId="47"/>
        <pc:sldMkLst>
          <pc:docMk/>
          <pc:sldMk cId="3601334645" sldId="257"/>
        </pc:sldMkLst>
      </pc:sldChg>
      <pc:sldChg chg="addSp delSp modSp mod">
        <pc:chgData name="MEHALICK, THERESA M" userId="5a7738b2-d91d-4b20-939f-cd6950517606" providerId="ADAL" clId="{3C4FE9FC-3819-480C-8342-500F7A87FA85}" dt="2022-09-08T15:55:12.455" v="64" actId="1076"/>
        <pc:sldMkLst>
          <pc:docMk/>
          <pc:sldMk cId="1725250629" sldId="258"/>
        </pc:sldMkLst>
        <pc:grpChg chg="add del">
          <ac:chgData name="MEHALICK, THERESA M" userId="5a7738b2-d91d-4b20-939f-cd6950517606" providerId="ADAL" clId="{3C4FE9FC-3819-480C-8342-500F7A87FA85}" dt="2022-09-08T15:54:04.176" v="41" actId="478"/>
          <ac:grpSpMkLst>
            <pc:docMk/>
            <pc:sldMk cId="1725250629" sldId="258"/>
            <ac:grpSpMk id="2" creationId="{9A52B6CF-401C-4816-9B07-B6DDB4ECC7DA}"/>
          </ac:grpSpMkLst>
        </pc:grpChg>
        <pc:grpChg chg="add mod">
          <ac:chgData name="MEHALICK, THERESA M" userId="5a7738b2-d91d-4b20-939f-cd6950517606" providerId="ADAL" clId="{3C4FE9FC-3819-480C-8342-500F7A87FA85}" dt="2022-09-08T15:55:12.455" v="64" actId="1076"/>
          <ac:grpSpMkLst>
            <pc:docMk/>
            <pc:sldMk cId="1725250629" sldId="258"/>
            <ac:grpSpMk id="3" creationId="{550FCEEA-F777-D3A4-3B4F-5928821B6C78}"/>
          </ac:grpSpMkLst>
        </pc:grpChg>
        <pc:graphicFrameChg chg="modGraphic">
          <ac:chgData name="MEHALICK, THERESA M" userId="5a7738b2-d91d-4b20-939f-cd6950517606" providerId="ADAL" clId="{3C4FE9FC-3819-480C-8342-500F7A87FA85}" dt="2022-09-08T15:53:11.187" v="37" actId="20577"/>
          <ac:graphicFrameMkLst>
            <pc:docMk/>
            <pc:sldMk cId="1725250629" sldId="258"/>
            <ac:graphicFrameMk id="15" creationId="{300F296C-E5C4-4518-9910-1DD316B37136}"/>
          </ac:graphicFrameMkLst>
        </pc:graphicFrameChg>
        <pc:picChg chg="del">
          <ac:chgData name="MEHALICK, THERESA M" userId="5a7738b2-d91d-4b20-939f-cd6950517606" providerId="ADAL" clId="{3C4FE9FC-3819-480C-8342-500F7A87FA85}" dt="2022-09-08T15:54:02.826" v="40" actId="478"/>
          <ac:picMkLst>
            <pc:docMk/>
            <pc:sldMk cId="1725250629" sldId="258"/>
            <ac:picMk id="8" creationId="{BDA0DEB8-339E-42AB-AE09-F38BB1D39374}"/>
          </ac:picMkLst>
        </pc:picChg>
        <pc:picChg chg="add mod">
          <ac:chgData name="MEHALICK, THERESA M" userId="5a7738b2-d91d-4b20-939f-cd6950517606" providerId="ADAL" clId="{3C4FE9FC-3819-480C-8342-500F7A87FA85}" dt="2022-09-08T15:55:12.455" v="64" actId="1076"/>
          <ac:picMkLst>
            <pc:docMk/>
            <pc:sldMk cId="1725250629" sldId="258"/>
            <ac:picMk id="10" creationId="{33F77066-96EC-9214-8416-91F94D44C5F7}"/>
          </ac:picMkLst>
        </pc:picChg>
        <pc:picChg chg="add mod">
          <ac:chgData name="MEHALICK, THERESA M" userId="5a7738b2-d91d-4b20-939f-cd6950517606" providerId="ADAL" clId="{3C4FE9FC-3819-480C-8342-500F7A87FA85}" dt="2022-09-08T15:55:12.455" v="64" actId="1076"/>
          <ac:picMkLst>
            <pc:docMk/>
            <pc:sldMk cId="1725250629" sldId="258"/>
            <ac:picMk id="12" creationId="{F1B65DDF-822E-CC2A-9017-2DF3099B8DBD}"/>
          </ac:picMkLst>
        </pc:picChg>
      </pc:sldChg>
      <pc:sldChg chg="addSp delSp modSp mod modAnim">
        <pc:chgData name="MEHALICK, THERESA M" userId="5a7738b2-d91d-4b20-939f-cd6950517606" providerId="ADAL" clId="{3C4FE9FC-3819-480C-8342-500F7A87FA85}" dt="2022-09-08T16:02:03.847" v="156"/>
        <pc:sldMkLst>
          <pc:docMk/>
          <pc:sldMk cId="695197538" sldId="263"/>
        </pc:sldMkLst>
        <pc:grpChg chg="mod">
          <ac:chgData name="MEHALICK, THERESA M" userId="5a7738b2-d91d-4b20-939f-cd6950517606" providerId="ADAL" clId="{3C4FE9FC-3819-480C-8342-500F7A87FA85}" dt="2022-09-08T16:01:37.291" v="147"/>
          <ac:grpSpMkLst>
            <pc:docMk/>
            <pc:sldMk cId="695197538" sldId="263"/>
            <ac:grpSpMk id="11" creationId="{1DBDAD63-2314-2C59-79E1-F2CB8B1CB7E3}"/>
          </ac:grpSpMkLst>
        </pc:grpChg>
        <pc:grpChg chg="del mod">
          <ac:chgData name="MEHALICK, THERESA M" userId="5a7738b2-d91d-4b20-939f-cd6950517606" providerId="ADAL" clId="{3C4FE9FC-3819-480C-8342-500F7A87FA85}" dt="2022-09-08T16:01:46.551" v="154"/>
          <ac:grpSpMkLst>
            <pc:docMk/>
            <pc:sldMk cId="695197538" sldId="263"/>
            <ac:grpSpMk id="15" creationId="{5BFEA912-3B5D-D3E4-EB58-346D8D63EF20}"/>
          </ac:grpSpMkLst>
        </pc:grpChg>
        <pc:grpChg chg="mod">
          <ac:chgData name="MEHALICK, THERESA M" userId="5a7738b2-d91d-4b20-939f-cd6950517606" providerId="ADAL" clId="{3C4FE9FC-3819-480C-8342-500F7A87FA85}" dt="2022-09-08T16:01:46.551" v="154"/>
          <ac:grpSpMkLst>
            <pc:docMk/>
            <pc:sldMk cId="695197538" sldId="263"/>
            <ac:grpSpMk id="17" creationId="{AC852F1A-02A3-6219-D393-75D6FD4C611C}"/>
          </ac:grpSpMkLst>
        </pc:grpChg>
        <pc:graphicFrameChg chg="modGraphic">
          <ac:chgData name="MEHALICK, THERESA M" userId="5a7738b2-d91d-4b20-939f-cd6950517606" providerId="ADAL" clId="{3C4FE9FC-3819-480C-8342-500F7A87FA85}" dt="2022-09-08T16:00:22.468" v="140" actId="20577"/>
          <ac:graphicFrameMkLst>
            <pc:docMk/>
            <pc:sldMk cId="695197538" sldId="263"/>
            <ac:graphicFrameMk id="5" creationId="{00000000-0000-0000-0000-000000000000}"/>
          </ac:graphicFrameMkLst>
        </pc:graphicFrameChg>
        <pc:picChg chg="mod">
          <ac:chgData name="MEHALICK, THERESA M" userId="5a7738b2-d91d-4b20-939f-cd6950517606" providerId="ADAL" clId="{3C4FE9FC-3819-480C-8342-500F7A87FA85}" dt="2022-09-08T16:00:14.099" v="134" actId="1076"/>
          <ac:picMkLst>
            <pc:docMk/>
            <pc:sldMk cId="695197538" sldId="263"/>
            <ac:picMk id="3" creationId="{DF4E2773-F9A5-4B05-B646-6CD385072C56}"/>
          </ac:picMkLst>
        </pc:picChg>
        <pc:picChg chg="add mod">
          <ac:chgData name="MEHALICK, THERESA M" userId="5a7738b2-d91d-4b20-939f-cd6950517606" providerId="ADAL" clId="{3C4FE9FC-3819-480C-8342-500F7A87FA85}" dt="2022-09-08T16:01:20.695" v="143" actId="1076"/>
          <ac:picMkLst>
            <pc:docMk/>
            <pc:sldMk cId="695197538" sldId="263"/>
            <ac:picMk id="4" creationId="{4755B470-1DDB-0C64-BFD7-25A040D23E3B}"/>
          </ac:picMkLst>
        </pc:picChg>
        <pc:picChg chg="add mod">
          <ac:chgData name="MEHALICK, THERESA M" userId="5a7738b2-d91d-4b20-939f-cd6950517606" providerId="ADAL" clId="{3C4FE9FC-3819-480C-8342-500F7A87FA85}" dt="2022-09-08T16:01:24.267" v="144" actId="1076"/>
          <ac:picMkLst>
            <pc:docMk/>
            <pc:sldMk cId="695197538" sldId="263"/>
            <ac:picMk id="7" creationId="{E27A4B55-C7E5-DDAC-7894-728E85530FAB}"/>
          </ac:picMkLst>
        </pc:picChg>
        <pc:inkChg chg="add mod">
          <ac:chgData name="MEHALICK, THERESA M" userId="5a7738b2-d91d-4b20-939f-cd6950517606" providerId="ADAL" clId="{3C4FE9FC-3819-480C-8342-500F7A87FA85}" dt="2022-09-08T16:01:37.291" v="147"/>
          <ac:inkMkLst>
            <pc:docMk/>
            <pc:sldMk cId="695197538" sldId="263"/>
            <ac:inkMk id="8" creationId="{67369B00-37DE-4A93-5F1E-F19C74563142}"/>
          </ac:inkMkLst>
        </pc:inkChg>
        <pc:inkChg chg="add mod">
          <ac:chgData name="MEHALICK, THERESA M" userId="5a7738b2-d91d-4b20-939f-cd6950517606" providerId="ADAL" clId="{3C4FE9FC-3819-480C-8342-500F7A87FA85}" dt="2022-09-08T16:01:37.291" v="147"/>
          <ac:inkMkLst>
            <pc:docMk/>
            <pc:sldMk cId="695197538" sldId="263"/>
            <ac:inkMk id="9" creationId="{E0ECDE89-3D73-2F3A-F8CE-13526126D648}"/>
          </ac:inkMkLst>
        </pc:inkChg>
        <pc:inkChg chg="add mod">
          <ac:chgData name="MEHALICK, THERESA M" userId="5a7738b2-d91d-4b20-939f-cd6950517606" providerId="ADAL" clId="{3C4FE9FC-3819-480C-8342-500F7A87FA85}" dt="2022-09-08T16:01:46.551" v="154"/>
          <ac:inkMkLst>
            <pc:docMk/>
            <pc:sldMk cId="695197538" sldId="263"/>
            <ac:inkMk id="12" creationId="{08970446-7880-2BBC-C045-529AFD1E4C5B}"/>
          </ac:inkMkLst>
        </pc:inkChg>
        <pc:inkChg chg="add mod">
          <ac:chgData name="MEHALICK, THERESA M" userId="5a7738b2-d91d-4b20-939f-cd6950517606" providerId="ADAL" clId="{3C4FE9FC-3819-480C-8342-500F7A87FA85}" dt="2022-09-08T16:01:46.551" v="154"/>
          <ac:inkMkLst>
            <pc:docMk/>
            <pc:sldMk cId="695197538" sldId="263"/>
            <ac:inkMk id="13" creationId="{C915F394-EF0B-76D4-1904-559490984D06}"/>
          </ac:inkMkLst>
        </pc:inkChg>
        <pc:inkChg chg="add del mod">
          <ac:chgData name="MEHALICK, THERESA M" userId="5a7738b2-d91d-4b20-939f-cd6950517606" providerId="ADAL" clId="{3C4FE9FC-3819-480C-8342-500F7A87FA85}" dt="2022-09-08T16:01:43.868" v="152"/>
          <ac:inkMkLst>
            <pc:docMk/>
            <pc:sldMk cId="695197538" sldId="263"/>
            <ac:inkMk id="14" creationId="{845AC7B2-B373-9097-E6B8-8281D31D3D33}"/>
          </ac:inkMkLst>
        </pc:inkChg>
        <pc:inkChg chg="add mod">
          <ac:chgData name="MEHALICK, THERESA M" userId="5a7738b2-d91d-4b20-939f-cd6950517606" providerId="ADAL" clId="{3C4FE9FC-3819-480C-8342-500F7A87FA85}" dt="2022-09-08T16:01:46.551" v="154"/>
          <ac:inkMkLst>
            <pc:docMk/>
            <pc:sldMk cId="695197538" sldId="263"/>
            <ac:inkMk id="16" creationId="{73878B7C-A7F3-F420-B043-8DE680E82456}"/>
          </ac:inkMkLst>
        </pc:inkChg>
      </pc:sldChg>
      <pc:sldChg chg="modSp mod modAnim">
        <pc:chgData name="MEHALICK, THERESA M" userId="5a7738b2-d91d-4b20-939f-cd6950517606" providerId="ADAL" clId="{3C4FE9FC-3819-480C-8342-500F7A87FA85}" dt="2022-09-08T15:57:26.358" v="125" actId="1035"/>
        <pc:sldMkLst>
          <pc:docMk/>
          <pc:sldMk cId="1247589298" sldId="287"/>
        </pc:sldMkLst>
        <pc:spChg chg="mod">
          <ac:chgData name="MEHALICK, THERESA M" userId="5a7738b2-d91d-4b20-939f-cd6950517606" providerId="ADAL" clId="{3C4FE9FC-3819-480C-8342-500F7A87FA85}" dt="2022-09-08T15:57:26.358" v="125" actId="1035"/>
          <ac:spMkLst>
            <pc:docMk/>
            <pc:sldMk cId="1247589298" sldId="287"/>
            <ac:spMk id="7" creationId="{8296B781-1656-42DC-8DDB-E705ECF5B994}"/>
          </ac:spMkLst>
        </pc:spChg>
        <pc:spChg chg="mod">
          <ac:chgData name="MEHALICK, THERESA M" userId="5a7738b2-d91d-4b20-939f-cd6950517606" providerId="ADAL" clId="{3C4FE9FC-3819-480C-8342-500F7A87FA85}" dt="2022-09-08T15:57:26.358" v="125" actId="1035"/>
          <ac:spMkLst>
            <pc:docMk/>
            <pc:sldMk cId="1247589298" sldId="287"/>
            <ac:spMk id="8" creationId="{17D4E115-0A68-4A21-BB9C-135367256DB8}"/>
          </ac:spMkLst>
        </pc:spChg>
        <pc:spChg chg="mod">
          <ac:chgData name="MEHALICK, THERESA M" userId="5a7738b2-d91d-4b20-939f-cd6950517606" providerId="ADAL" clId="{3C4FE9FC-3819-480C-8342-500F7A87FA85}" dt="2022-09-08T15:57:26.358" v="125" actId="1035"/>
          <ac:spMkLst>
            <pc:docMk/>
            <pc:sldMk cId="1247589298" sldId="287"/>
            <ac:spMk id="9" creationId="{498688BE-E88C-40A5-AE00-FAACF4956129}"/>
          </ac:spMkLst>
        </pc:spChg>
        <pc:spChg chg="mod">
          <ac:chgData name="MEHALICK, THERESA M" userId="5a7738b2-d91d-4b20-939f-cd6950517606" providerId="ADAL" clId="{3C4FE9FC-3819-480C-8342-500F7A87FA85}" dt="2022-09-08T15:57:21.987" v="116" actId="1076"/>
          <ac:spMkLst>
            <pc:docMk/>
            <pc:sldMk cId="1247589298" sldId="287"/>
            <ac:spMk id="11" creationId="{34974E66-3597-4245-9EC2-0C1B698AA284}"/>
          </ac:spMkLst>
        </pc:spChg>
      </pc:sldChg>
      <pc:sldChg chg="modSp mod">
        <pc:chgData name="MEHALICK, THERESA M" userId="5a7738b2-d91d-4b20-939f-cd6950517606" providerId="ADAL" clId="{3C4FE9FC-3819-480C-8342-500F7A87FA85}" dt="2022-09-08T15:56:14.104" v="70" actId="20577"/>
        <pc:sldMkLst>
          <pc:docMk/>
          <pc:sldMk cId="2237268047" sldId="290"/>
        </pc:sldMkLst>
        <pc:graphicFrameChg chg="modGraphic">
          <ac:chgData name="MEHALICK, THERESA M" userId="5a7738b2-d91d-4b20-939f-cd6950517606" providerId="ADAL" clId="{3C4FE9FC-3819-480C-8342-500F7A87FA85}" dt="2022-09-08T15:56:14.104" v="70" actId="20577"/>
          <ac:graphicFrameMkLst>
            <pc:docMk/>
            <pc:sldMk cId="2237268047" sldId="290"/>
            <ac:graphicFrameMk id="3" creationId="{00000000-0000-0000-0000-000000000000}"/>
          </ac:graphicFrameMkLst>
        </pc:graphicFrameChg>
      </pc:sldChg>
      <pc:sldChg chg="modSp add mod">
        <pc:chgData name="MEHALICK, THERESA M" userId="5a7738b2-d91d-4b20-939f-cd6950517606" providerId="ADAL" clId="{3C4FE9FC-3819-480C-8342-500F7A87FA85}" dt="2022-09-08T16:02:30.813" v="160" actId="20577"/>
        <pc:sldMkLst>
          <pc:docMk/>
          <pc:sldMk cId="2685779937" sldId="299"/>
        </pc:sldMkLst>
        <pc:graphicFrameChg chg="modGraphic">
          <ac:chgData name="MEHALICK, THERESA M" userId="5a7738b2-d91d-4b20-939f-cd6950517606" providerId="ADAL" clId="{3C4FE9FC-3819-480C-8342-500F7A87FA85}" dt="2022-09-08T16:02:30.813" v="160" actId="20577"/>
          <ac:graphicFrameMkLst>
            <pc:docMk/>
            <pc:sldMk cId="2685779937" sldId="299"/>
            <ac:graphicFrameMk id="6" creationId="{BEEBF66E-D363-4F57-890A-D5D109873776}"/>
          </ac:graphicFrameMkLst>
        </pc:graphicFrameChg>
      </pc:sldChg>
      <pc:sldChg chg="add">
        <pc:chgData name="MEHALICK, THERESA M" userId="5a7738b2-d91d-4b20-939f-cd6950517606" providerId="ADAL" clId="{3C4FE9FC-3819-480C-8342-500F7A87FA85}" dt="2022-09-08T15:57:46.664" v="126"/>
        <pc:sldMkLst>
          <pc:docMk/>
          <pc:sldMk cId="3674525234" sldId="319"/>
        </pc:sldMkLst>
      </pc:sldChg>
      <pc:sldChg chg="del">
        <pc:chgData name="MEHALICK, THERESA M" userId="5a7738b2-d91d-4b20-939f-cd6950517606" providerId="ADAL" clId="{3C4FE9FC-3819-480C-8342-500F7A87FA85}" dt="2022-09-08T15:57:49.002" v="127" actId="47"/>
        <pc:sldMkLst>
          <pc:docMk/>
          <pc:sldMk cId="2530301286" sldId="393"/>
        </pc:sldMkLst>
      </pc:sldChg>
      <pc:sldChg chg="modSp mod">
        <pc:chgData name="MEHALICK, THERESA M" userId="5a7738b2-d91d-4b20-939f-cd6950517606" providerId="ADAL" clId="{3C4FE9FC-3819-480C-8342-500F7A87FA85}" dt="2022-09-08T15:52:21.672" v="5" actId="6549"/>
        <pc:sldMkLst>
          <pc:docMk/>
          <pc:sldMk cId="3421502922" sldId="396"/>
        </pc:sldMkLst>
        <pc:spChg chg="mod">
          <ac:chgData name="MEHALICK, THERESA M" userId="5a7738b2-d91d-4b20-939f-cd6950517606" providerId="ADAL" clId="{3C4FE9FC-3819-480C-8342-500F7A87FA85}" dt="2022-09-08T15:52:21.672" v="5" actId="6549"/>
          <ac:spMkLst>
            <pc:docMk/>
            <pc:sldMk cId="3421502922" sldId="396"/>
            <ac:spMk id="3" creationId="{AF4DA265-6B28-460E-9254-25373BB54C03}"/>
          </ac:spMkLst>
        </pc:spChg>
      </pc:sldChg>
      <pc:sldChg chg="modSp mod">
        <pc:chgData name="MEHALICK, THERESA M" userId="5a7738b2-d91d-4b20-939f-cd6950517606" providerId="ADAL" clId="{3C4FE9FC-3819-480C-8342-500F7A87FA85}" dt="2022-09-08T15:55:52.337" v="68" actId="20577"/>
        <pc:sldMkLst>
          <pc:docMk/>
          <pc:sldMk cId="1943944822" sldId="397"/>
        </pc:sldMkLst>
        <pc:graphicFrameChg chg="modGraphic">
          <ac:chgData name="MEHALICK, THERESA M" userId="5a7738b2-d91d-4b20-939f-cd6950517606" providerId="ADAL" clId="{3C4FE9FC-3819-480C-8342-500F7A87FA85}" dt="2022-09-08T15:55:52.337" v="68" actId="20577"/>
          <ac:graphicFrameMkLst>
            <pc:docMk/>
            <pc:sldMk cId="1943944822" sldId="397"/>
            <ac:graphicFrameMk id="3" creationId="{00000000-0000-0000-0000-000000000000}"/>
          </ac:graphicFrameMkLst>
        </pc:graphicFrameChg>
      </pc:sldChg>
      <pc:sldChg chg="del">
        <pc:chgData name="MEHALICK, THERESA M" userId="5a7738b2-d91d-4b20-939f-cd6950517606" providerId="ADAL" clId="{3C4FE9FC-3819-480C-8342-500F7A87FA85}" dt="2022-09-08T15:57:49.988" v="128" actId="47"/>
        <pc:sldMkLst>
          <pc:docMk/>
          <pc:sldMk cId="2908609912" sldId="398"/>
        </pc:sldMkLst>
      </pc:sldChg>
      <pc:sldChg chg="modSp add mod">
        <pc:chgData name="MEHALICK, THERESA M" userId="5a7738b2-d91d-4b20-939f-cd6950517606" providerId="ADAL" clId="{3C4FE9FC-3819-480C-8342-500F7A87FA85}" dt="2022-09-08T15:52:31.096" v="20" actId="6549"/>
        <pc:sldMkLst>
          <pc:docMk/>
          <pc:sldMk cId="1605787018" sldId="399"/>
        </pc:sldMkLst>
        <pc:spChg chg="mod">
          <ac:chgData name="MEHALICK, THERESA M" userId="5a7738b2-d91d-4b20-939f-cd6950517606" providerId="ADAL" clId="{3C4FE9FC-3819-480C-8342-500F7A87FA85}" dt="2022-09-08T15:52:27.675" v="11" actId="6549"/>
          <ac:spMkLst>
            <pc:docMk/>
            <pc:sldMk cId="1605787018" sldId="399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3C4FE9FC-3819-480C-8342-500F7A87FA85}" dt="2022-09-08T15:52:31.096" v="20" actId="6549"/>
          <ac:graphicFrameMkLst>
            <pc:docMk/>
            <pc:sldMk cId="1605787018" sldId="399"/>
            <ac:graphicFrameMk id="4" creationId="{00000000-0000-0000-0000-000000000000}"/>
          </ac:graphicFrameMkLst>
        </pc:graphicFrameChg>
      </pc:sldChg>
    </pc:docChg>
  </pc:docChgLst>
  <pc:docChgLst>
    <pc:chgData name="MEHALICK, THERESA M" userId="5a7738b2-d91d-4b20-939f-cd6950517606" providerId="ADAL" clId="{FF4EF6F3-130B-452C-AF7A-F53CB1F3EDDA}"/>
    <pc:docChg chg="custSel modSld">
      <pc:chgData name="MEHALICK, THERESA M" userId="5a7738b2-d91d-4b20-939f-cd6950517606" providerId="ADAL" clId="{FF4EF6F3-130B-452C-AF7A-F53CB1F3EDDA}" dt="2019-02-07T17:46:15.871" v="1"/>
      <pc:docMkLst>
        <pc:docMk/>
      </pc:docMkLst>
      <pc:sldChg chg="addSp delSp">
        <pc:chgData name="MEHALICK, THERESA M" userId="5a7738b2-d91d-4b20-939f-cd6950517606" providerId="ADAL" clId="{FF4EF6F3-130B-452C-AF7A-F53CB1F3EDDA}" dt="2019-02-07T17:46:15.871" v="1"/>
        <pc:sldMkLst>
          <pc:docMk/>
          <pc:sldMk cId="1725250629" sldId="258"/>
        </pc:sldMkLst>
        <pc:picChg chg="del">
          <ac:chgData name="MEHALICK, THERESA M" userId="5a7738b2-d91d-4b20-939f-cd6950517606" providerId="ADAL" clId="{FF4EF6F3-130B-452C-AF7A-F53CB1F3EDDA}" dt="2019-02-07T17:46:15.596" v="0" actId="478"/>
          <ac:picMkLst>
            <pc:docMk/>
            <pc:sldMk cId="1725250629" sldId="258"/>
            <ac:picMk id="7" creationId="{00000000-0000-0000-0000-000000000000}"/>
          </ac:picMkLst>
        </pc:picChg>
        <pc:picChg chg="add">
          <ac:chgData name="MEHALICK, THERESA M" userId="5a7738b2-d91d-4b20-939f-cd6950517606" providerId="ADAL" clId="{FF4EF6F3-130B-452C-AF7A-F53CB1F3EDDA}" dt="2019-02-07T17:46:15.871" v="1"/>
          <ac:picMkLst>
            <pc:docMk/>
            <pc:sldMk cId="1725250629" sldId="258"/>
            <ac:picMk id="9" creationId="{7073A10E-DDDA-4DE3-9193-E91F9199FFCB}"/>
          </ac:picMkLst>
        </pc:picChg>
        <pc:picChg chg="add">
          <ac:chgData name="MEHALICK, THERESA M" userId="5a7738b2-d91d-4b20-939f-cd6950517606" providerId="ADAL" clId="{FF4EF6F3-130B-452C-AF7A-F53CB1F3EDDA}" dt="2019-02-07T17:46:15.871" v="1"/>
          <ac:picMkLst>
            <pc:docMk/>
            <pc:sldMk cId="1725250629" sldId="258"/>
            <ac:picMk id="10" creationId="{E8E3B920-0DF7-4005-A94F-A57850B79296}"/>
          </ac:picMkLst>
        </pc:picChg>
      </pc:sldChg>
    </pc:docChg>
  </pc:docChgLst>
  <pc:docChgLst>
    <pc:chgData name="THERESA MEHALICK" userId="5a7738b2-d91d-4b20-939f-cd6950517606" providerId="ADAL" clId="{8AD6F4E7-B654-4FC2-962F-F072761347AF}"/>
    <pc:docChg chg="undo custSel addSld delSld modSld">
      <pc:chgData name="THERESA MEHALICK" userId="5a7738b2-d91d-4b20-939f-cd6950517606" providerId="ADAL" clId="{8AD6F4E7-B654-4FC2-962F-F072761347AF}" dt="2019-09-12T15:35:56.494" v="135" actId="6549"/>
      <pc:docMkLst>
        <pc:docMk/>
      </pc:docMkLst>
      <pc:sldChg chg="del">
        <pc:chgData name="THERESA MEHALICK" userId="5a7738b2-d91d-4b20-939f-cd6950517606" providerId="ADAL" clId="{8AD6F4E7-B654-4FC2-962F-F072761347AF}" dt="2019-09-12T15:32:26.934" v="128" actId="2696"/>
        <pc:sldMkLst>
          <pc:docMk/>
          <pc:sldMk cId="453990930" sldId="256"/>
        </pc:sldMkLst>
      </pc:sldChg>
      <pc:sldChg chg="modSp">
        <pc:chgData name="THERESA MEHALICK" userId="5a7738b2-d91d-4b20-939f-cd6950517606" providerId="ADAL" clId="{8AD6F4E7-B654-4FC2-962F-F072761347AF}" dt="2019-09-12T15:35:56.494" v="135" actId="6549"/>
        <pc:sldMkLst>
          <pc:docMk/>
          <pc:sldMk cId="3601334645" sldId="257"/>
        </pc:sldMkLst>
        <pc:graphicFrameChg chg="modGraphic">
          <ac:chgData name="THERESA MEHALICK" userId="5a7738b2-d91d-4b20-939f-cd6950517606" providerId="ADAL" clId="{8AD6F4E7-B654-4FC2-962F-F072761347AF}" dt="2019-09-12T15:35:56.494" v="135" actId="6549"/>
          <ac:graphicFrameMkLst>
            <pc:docMk/>
            <pc:sldMk cId="3601334645" sldId="257"/>
            <ac:graphicFrameMk id="2" creationId="{00000000-0000-0000-0000-000000000000}"/>
          </ac:graphicFrameMkLst>
        </pc:graphicFrameChg>
        <pc:graphicFrameChg chg="modGraphic">
          <ac:chgData name="THERESA MEHALICK" userId="5a7738b2-d91d-4b20-939f-cd6950517606" providerId="ADAL" clId="{8AD6F4E7-B654-4FC2-962F-F072761347AF}" dt="2019-09-11T16:46:56.175" v="5" actId="6549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addSp delSp modSp delAnim modAnim">
        <pc:chgData name="THERESA MEHALICK" userId="5a7738b2-d91d-4b20-939f-cd6950517606" providerId="ADAL" clId="{8AD6F4E7-B654-4FC2-962F-F072761347AF}" dt="2019-09-11T16:52:53.502" v="110"/>
        <pc:sldMkLst>
          <pc:docMk/>
          <pc:sldMk cId="1725250629" sldId="258"/>
        </pc:sldMkLst>
        <pc:spChg chg="add del">
          <ac:chgData name="THERESA MEHALICK" userId="5a7738b2-d91d-4b20-939f-cd6950517606" providerId="ADAL" clId="{8AD6F4E7-B654-4FC2-962F-F072761347AF}" dt="2019-09-11T16:50:01" v="90"/>
          <ac:spMkLst>
            <pc:docMk/>
            <pc:sldMk cId="1725250629" sldId="258"/>
            <ac:spMk id="2" creationId="{AAC920AE-5351-498D-AEE3-21D308EBF928}"/>
          </ac:spMkLst>
        </pc:spChg>
        <pc:spChg chg="add del mod">
          <ac:chgData name="THERESA MEHALICK" userId="5a7738b2-d91d-4b20-939f-cd6950517606" providerId="ADAL" clId="{8AD6F4E7-B654-4FC2-962F-F072761347AF}" dt="2019-09-11T16:51:43.935" v="103" actId="478"/>
          <ac:spMkLst>
            <pc:docMk/>
            <pc:sldMk cId="1725250629" sldId="258"/>
            <ac:spMk id="6" creationId="{CB481AD9-2D85-4522-B50F-FB98761EE060}"/>
          </ac:spMkLst>
        </pc:spChg>
        <pc:spChg chg="del">
          <ac:chgData name="THERESA MEHALICK" userId="5a7738b2-d91d-4b20-939f-cd6950517606" providerId="ADAL" clId="{8AD6F4E7-B654-4FC2-962F-F072761347AF}" dt="2019-09-11T16:49:46.638" v="86" actId="478"/>
          <ac:spMkLst>
            <pc:docMk/>
            <pc:sldMk cId="1725250629" sldId="258"/>
            <ac:spMk id="8" creationId="{00000000-0000-0000-0000-000000000000}"/>
          </ac:spMkLst>
        </pc:spChg>
        <pc:spChg chg="add">
          <ac:chgData name="THERESA MEHALICK" userId="5a7738b2-d91d-4b20-939f-cd6950517606" providerId="ADAL" clId="{8AD6F4E7-B654-4FC2-962F-F072761347AF}" dt="2019-09-11T16:51:44.111" v="104"/>
          <ac:spMkLst>
            <pc:docMk/>
            <pc:sldMk cId="1725250629" sldId="258"/>
            <ac:spMk id="12" creationId="{2D40D01B-2D66-4CF6-8598-57BDE8B2163E}"/>
          </ac:spMkLst>
        </pc:spChg>
        <pc:spChg chg="add">
          <ac:chgData name="THERESA MEHALICK" userId="5a7738b2-d91d-4b20-939f-cd6950517606" providerId="ADAL" clId="{8AD6F4E7-B654-4FC2-962F-F072761347AF}" dt="2019-09-11T16:52:53.502" v="110"/>
          <ac:spMkLst>
            <pc:docMk/>
            <pc:sldMk cId="1725250629" sldId="258"/>
            <ac:spMk id="13" creationId="{59F1A68C-E5D7-4EF0-96DB-D822349EECA7}"/>
          </ac:spMkLst>
        </pc:spChg>
        <pc:graphicFrameChg chg="del">
          <ac:chgData name="THERESA MEHALICK" userId="5a7738b2-d91d-4b20-939f-cd6950517606" providerId="ADAL" clId="{8AD6F4E7-B654-4FC2-962F-F072761347AF}" dt="2019-09-11T16:49:46.638" v="86" actId="478"/>
          <ac:graphicFrameMkLst>
            <pc:docMk/>
            <pc:sldMk cId="1725250629" sldId="258"/>
            <ac:graphicFrameMk id="3" creationId="{00000000-0000-0000-0000-000000000000}"/>
          </ac:graphicFrameMkLst>
        </pc:graphicFrameChg>
        <pc:graphicFrameChg chg="del mod modGraphic">
          <ac:chgData name="THERESA MEHALICK" userId="5a7738b2-d91d-4b20-939f-cd6950517606" providerId="ADAL" clId="{8AD6F4E7-B654-4FC2-962F-F072761347AF}" dt="2019-09-11T16:50:12.741" v="95" actId="478"/>
          <ac:graphicFrameMkLst>
            <pc:docMk/>
            <pc:sldMk cId="1725250629" sldId="258"/>
            <ac:graphicFrameMk id="4" creationId="{00000000-0000-0000-0000-000000000000}"/>
          </ac:graphicFrameMkLst>
        </pc:graphicFrameChg>
        <pc:picChg chg="del">
          <ac:chgData name="THERESA MEHALICK" userId="5a7738b2-d91d-4b20-939f-cd6950517606" providerId="ADAL" clId="{8AD6F4E7-B654-4FC2-962F-F072761347AF}" dt="2019-09-11T16:47:42.401" v="7" actId="478"/>
          <ac:picMkLst>
            <pc:docMk/>
            <pc:sldMk cId="1725250629" sldId="258"/>
            <ac:picMk id="10" creationId="{E8E3B920-0DF7-4005-A94F-A57850B79296}"/>
          </ac:picMkLst>
        </pc:picChg>
        <pc:picChg chg="add mod">
          <ac:chgData name="THERESA MEHALICK" userId="5a7738b2-d91d-4b20-939f-cd6950517606" providerId="ADAL" clId="{8AD6F4E7-B654-4FC2-962F-F072761347AF}" dt="2019-09-11T16:47:56.071" v="11" actId="14100"/>
          <ac:picMkLst>
            <pc:docMk/>
            <pc:sldMk cId="1725250629" sldId="258"/>
            <ac:picMk id="11" creationId="{8BD22B94-00A5-44D9-B32C-779DCF6D38A7}"/>
          </ac:picMkLst>
        </pc:picChg>
      </pc:sldChg>
      <pc:sldChg chg="modSp">
        <pc:chgData name="THERESA MEHALICK" userId="5a7738b2-d91d-4b20-939f-cd6950517606" providerId="ADAL" clId="{8AD6F4E7-B654-4FC2-962F-F072761347AF}" dt="2019-09-11T16:54:05.492" v="115" actId="20577"/>
        <pc:sldMkLst>
          <pc:docMk/>
          <pc:sldMk cId="1943944822" sldId="261"/>
        </pc:sldMkLst>
        <pc:graphicFrameChg chg="modGraphic">
          <ac:chgData name="THERESA MEHALICK" userId="5a7738b2-d91d-4b20-939f-cd6950517606" providerId="ADAL" clId="{8AD6F4E7-B654-4FC2-962F-F072761347AF}" dt="2019-09-11T16:54:05.492" v="115" actId="20577"/>
          <ac:graphicFrameMkLst>
            <pc:docMk/>
            <pc:sldMk cId="1943944822" sldId="261"/>
            <ac:graphicFrameMk id="3" creationId="{00000000-0000-0000-0000-000000000000}"/>
          </ac:graphicFrameMkLst>
        </pc:graphicFrameChg>
      </pc:sldChg>
      <pc:sldChg chg="add">
        <pc:chgData name="THERESA MEHALICK" userId="5a7738b2-d91d-4b20-939f-cd6950517606" providerId="ADAL" clId="{8AD6F4E7-B654-4FC2-962F-F072761347AF}" dt="2019-09-11T16:54:20.588" v="116"/>
        <pc:sldMkLst>
          <pc:docMk/>
          <pc:sldMk cId="695197538" sldId="263"/>
        </pc:sldMkLst>
      </pc:sldChg>
      <pc:sldChg chg="modSp">
        <pc:chgData name="THERESA MEHALICK" userId="5a7738b2-d91d-4b20-939f-cd6950517606" providerId="ADAL" clId="{8AD6F4E7-B654-4FC2-962F-F072761347AF}" dt="2019-09-11T16:54:43.377" v="127" actId="20577"/>
        <pc:sldMkLst>
          <pc:docMk/>
          <pc:sldMk cId="175870539" sldId="274"/>
        </pc:sldMkLst>
        <pc:graphicFrameChg chg="modGraphic">
          <ac:chgData name="THERESA MEHALICK" userId="5a7738b2-d91d-4b20-939f-cd6950517606" providerId="ADAL" clId="{8AD6F4E7-B654-4FC2-962F-F072761347AF}" dt="2019-09-11T16:54:43.377" v="127" actId="20577"/>
          <ac:graphicFrameMkLst>
            <pc:docMk/>
            <pc:sldMk cId="175870539" sldId="274"/>
            <ac:graphicFrameMk id="2" creationId="{00000000-0000-0000-0000-000000000000}"/>
          </ac:graphicFrameMkLst>
        </pc:graphicFrameChg>
      </pc:sldChg>
      <pc:sldChg chg="del">
        <pc:chgData name="THERESA MEHALICK" userId="5a7738b2-d91d-4b20-939f-cd6950517606" providerId="ADAL" clId="{8AD6F4E7-B654-4FC2-962F-F072761347AF}" dt="2019-09-11T16:46:57.933" v="6" actId="2696"/>
        <pc:sldMkLst>
          <pc:docMk/>
          <pc:sldMk cId="2603281607" sldId="278"/>
        </pc:sldMkLst>
      </pc:sldChg>
      <pc:sldChg chg="del">
        <pc:chgData name="THERESA MEHALICK" userId="5a7738b2-d91d-4b20-939f-cd6950517606" providerId="ADAL" clId="{8AD6F4E7-B654-4FC2-962F-F072761347AF}" dt="2019-09-11T16:54:30.260" v="119" actId="2696"/>
        <pc:sldMkLst>
          <pc:docMk/>
          <pc:sldMk cId="1305294026" sldId="280"/>
        </pc:sldMkLst>
      </pc:sldChg>
      <pc:sldChg chg="del">
        <pc:chgData name="THERESA MEHALICK" userId="5a7738b2-d91d-4b20-939f-cd6950517606" providerId="ADAL" clId="{8AD6F4E7-B654-4FC2-962F-F072761347AF}" dt="2019-09-11T16:54:21.570" v="117" actId="2696"/>
        <pc:sldMkLst>
          <pc:docMk/>
          <pc:sldMk cId="200774798" sldId="283"/>
        </pc:sldMkLst>
      </pc:sldChg>
      <pc:sldChg chg="addSp delSp modSp add modAnim">
        <pc:chgData name="THERESA MEHALICK" userId="5a7738b2-d91d-4b20-939f-cd6950517606" providerId="ADAL" clId="{8AD6F4E7-B654-4FC2-962F-F072761347AF}" dt="2019-09-11T16:52:26.578" v="108"/>
        <pc:sldMkLst>
          <pc:docMk/>
          <pc:sldMk cId="3862235230" sldId="284"/>
        </pc:sldMkLst>
        <pc:spChg chg="add del mod">
          <ac:chgData name="THERESA MEHALICK" userId="5a7738b2-d91d-4b20-939f-cd6950517606" providerId="ADAL" clId="{8AD6F4E7-B654-4FC2-962F-F072761347AF}" dt="2019-09-11T16:51:41.277" v="102"/>
          <ac:spMkLst>
            <pc:docMk/>
            <pc:sldMk cId="3862235230" sldId="284"/>
            <ac:spMk id="10" creationId="{93B10A0C-B03D-48B6-9F2F-1DF3A33DED34}"/>
          </ac:spMkLst>
        </pc:spChg>
      </pc:sldChg>
      <pc:sldChg chg="addSp delSp add del modAnim">
        <pc:chgData name="THERESA MEHALICK" userId="5a7738b2-d91d-4b20-939f-cd6950517606" providerId="ADAL" clId="{8AD6F4E7-B654-4FC2-962F-F072761347AF}" dt="2019-09-11T16:52:55.270" v="111" actId="2696"/>
        <pc:sldMkLst>
          <pc:docMk/>
          <pc:sldMk cId="2873221013" sldId="285"/>
        </pc:sldMkLst>
        <pc:spChg chg="add del">
          <ac:chgData name="THERESA MEHALICK" userId="5a7738b2-d91d-4b20-939f-cd6950517606" providerId="ADAL" clId="{8AD6F4E7-B654-4FC2-962F-F072761347AF}" dt="2019-09-11T16:52:52.198" v="109"/>
          <ac:spMkLst>
            <pc:docMk/>
            <pc:sldMk cId="2873221013" sldId="285"/>
            <ac:spMk id="6" creationId="{D9983F06-CBAF-4460-8783-62294581B6D1}"/>
          </ac:spMkLst>
        </pc:spChg>
      </pc:sldChg>
      <pc:sldChg chg="add">
        <pc:chgData name="THERESA MEHALICK" userId="5a7738b2-d91d-4b20-939f-cd6950517606" providerId="ADAL" clId="{8AD6F4E7-B654-4FC2-962F-F072761347AF}" dt="2019-09-11T16:54:29.093" v="118"/>
        <pc:sldMkLst>
          <pc:docMk/>
          <pc:sldMk cId="2258590490" sldId="294"/>
        </pc:sldMkLst>
      </pc:sldChg>
    </pc:docChg>
  </pc:docChgLst>
  <pc:docChgLst>
    <pc:chgData name="MEHALICK, THERESA M" userId="S::tmehalick@cbsd.org::5a7738b2-d91d-4b20-939f-cd6950517606" providerId="AD" clId="Web-{75BB1F51-F2E2-DA4C-706D-F4C306713B1A}"/>
    <pc:docChg chg="addSld modSld">
      <pc:chgData name="MEHALICK, THERESA M" userId="S::tmehalick@cbsd.org::5a7738b2-d91d-4b20-939f-cd6950517606" providerId="AD" clId="Web-{75BB1F51-F2E2-DA4C-706D-F4C306713B1A}" dt="2019-01-12T14:08:19.425" v="42"/>
      <pc:docMkLst>
        <pc:docMk/>
      </pc:docMkLst>
      <pc:sldChg chg="modSp">
        <pc:chgData name="MEHALICK, THERESA M" userId="S::tmehalick@cbsd.org::5a7738b2-d91d-4b20-939f-cd6950517606" providerId="AD" clId="Web-{75BB1F51-F2E2-DA4C-706D-F4C306713B1A}" dt="2019-01-12T14:07:44.596" v="9"/>
        <pc:sldMkLst>
          <pc:docMk/>
          <pc:sldMk cId="453990930" sldId="256"/>
        </pc:sldMkLst>
        <pc:graphicFrameChg chg="mod modGraphic">
          <ac:chgData name="MEHALICK, THERESA M" userId="S::tmehalick@cbsd.org::5a7738b2-d91d-4b20-939f-cd6950517606" providerId="AD" clId="Web-{75BB1F51-F2E2-DA4C-706D-F4C306713B1A}" dt="2019-01-12T14:07:44.596" v="9"/>
          <ac:graphicFrameMkLst>
            <pc:docMk/>
            <pc:sldMk cId="453990930" sldId="256"/>
            <ac:graphicFrameMk id="6" creationId="{00000000-0000-0000-0000-000000000000}"/>
          </ac:graphicFrameMkLst>
        </pc:graphicFrameChg>
      </pc:sldChg>
      <pc:sldChg chg="modSp">
        <pc:chgData name="MEHALICK, THERESA M" userId="S::tmehalick@cbsd.org::5a7738b2-d91d-4b20-939f-cd6950517606" providerId="AD" clId="Web-{75BB1F51-F2E2-DA4C-706D-F4C306713B1A}" dt="2019-01-12T14:08:09.596" v="31"/>
        <pc:sldMkLst>
          <pc:docMk/>
          <pc:sldMk cId="3601334645" sldId="257"/>
        </pc:sldMkLst>
        <pc:graphicFrameChg chg="mod modGraphic">
          <ac:chgData name="MEHALICK, THERESA M" userId="S::tmehalick@cbsd.org::5a7738b2-d91d-4b20-939f-cd6950517606" providerId="AD" clId="Web-{75BB1F51-F2E2-DA4C-706D-F4C306713B1A}" dt="2019-01-12T14:08:09.596" v="31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modSp add replId">
        <pc:chgData name="MEHALICK, THERESA M" userId="S::tmehalick@cbsd.org::5a7738b2-d91d-4b20-939f-cd6950517606" providerId="AD" clId="Web-{75BB1F51-F2E2-DA4C-706D-F4C306713B1A}" dt="2019-01-12T14:08:19.425" v="42"/>
        <pc:sldMkLst>
          <pc:docMk/>
          <pc:sldMk cId="2603281607" sldId="278"/>
        </pc:sldMkLst>
        <pc:graphicFrameChg chg="mod modGraphic">
          <ac:chgData name="MEHALICK, THERESA M" userId="S::tmehalick@cbsd.org::5a7738b2-d91d-4b20-939f-cd6950517606" providerId="AD" clId="Web-{75BB1F51-F2E2-DA4C-706D-F4C306713B1A}" dt="2019-01-12T14:08:19.425" v="42"/>
          <ac:graphicFrameMkLst>
            <pc:docMk/>
            <pc:sldMk cId="2603281607" sldId="278"/>
            <ac:graphicFrameMk id="4" creationId="{00000000-0000-0000-0000-000000000000}"/>
          </ac:graphicFrameMkLst>
        </pc:graphicFrameChg>
      </pc:sldChg>
    </pc:docChg>
  </pc:docChgLst>
  <pc:docChgLst>
    <pc:chgData name="MEHALICK, THERESA M" userId="5a7738b2-d91d-4b20-939f-cd6950517606" providerId="ADAL" clId="{0762D7A5-1C39-44F0-B4B4-658D5F5F1123}"/>
    <pc:docChg chg="undo custSel addSld delSld modSld">
      <pc:chgData name="MEHALICK, THERESA M" userId="5a7738b2-d91d-4b20-939f-cd6950517606" providerId="ADAL" clId="{0762D7A5-1C39-44F0-B4B4-658D5F5F1123}" dt="2021-09-08T13:35:29.533" v="472" actId="1038"/>
      <pc:docMkLst>
        <pc:docMk/>
      </pc:docMkLst>
      <pc:sldChg chg="addSp delSp modSp mod">
        <pc:chgData name="MEHALICK, THERESA M" userId="5a7738b2-d91d-4b20-939f-cd6950517606" providerId="ADAL" clId="{0762D7A5-1C39-44F0-B4B4-658D5F5F1123}" dt="2021-09-08T13:33:17.517" v="459" actId="1076"/>
        <pc:sldMkLst>
          <pc:docMk/>
          <pc:sldMk cId="3601334645" sldId="257"/>
        </pc:sldMkLst>
        <pc:spChg chg="mod">
          <ac:chgData name="MEHALICK, THERESA M" userId="5a7738b2-d91d-4b20-939f-cd6950517606" providerId="ADAL" clId="{0762D7A5-1C39-44F0-B4B4-658D5F5F1123}" dt="2021-09-08T12:37:09.753" v="9" actId="20577"/>
          <ac:spMkLst>
            <pc:docMk/>
            <pc:sldMk cId="3601334645" sldId="257"/>
            <ac:spMk id="3" creationId="{AF4DA265-6B28-460E-9254-25373BB54C03}"/>
          </ac:spMkLst>
        </pc:spChg>
        <pc:spChg chg="add del">
          <ac:chgData name="MEHALICK, THERESA M" userId="5a7738b2-d91d-4b20-939f-cd6950517606" providerId="ADAL" clId="{0762D7A5-1C39-44F0-B4B4-658D5F5F1123}" dt="2021-09-08T13:29:49.076" v="393" actId="22"/>
          <ac:spMkLst>
            <pc:docMk/>
            <pc:sldMk cId="3601334645" sldId="257"/>
            <ac:spMk id="6" creationId="{2F74A0D3-1B21-461E-B5CF-35853C5F5BAC}"/>
          </ac:spMkLst>
        </pc:spChg>
        <pc:spChg chg="add mod">
          <ac:chgData name="MEHALICK, THERESA M" userId="5a7738b2-d91d-4b20-939f-cd6950517606" providerId="ADAL" clId="{0762D7A5-1C39-44F0-B4B4-658D5F5F1123}" dt="2021-09-08T13:33:17.517" v="459" actId="1076"/>
          <ac:spMkLst>
            <pc:docMk/>
            <pc:sldMk cId="3601334645" sldId="257"/>
            <ac:spMk id="8" creationId="{4BD0E2AC-D44A-432A-9FD3-806D1C45CFA6}"/>
          </ac:spMkLst>
        </pc:spChg>
        <pc:spChg chg="add del">
          <ac:chgData name="MEHALICK, THERESA M" userId="5a7738b2-d91d-4b20-939f-cd6950517606" providerId="ADAL" clId="{0762D7A5-1C39-44F0-B4B4-658D5F5F1123}" dt="2021-09-08T13:30:15.145" v="441" actId="22"/>
          <ac:spMkLst>
            <pc:docMk/>
            <pc:sldMk cId="3601334645" sldId="257"/>
            <ac:spMk id="10" creationId="{8FE6FA6E-A936-4B2A-8ACE-326596AC4E97}"/>
          </ac:spMkLst>
        </pc:spChg>
        <pc:spChg chg="add mod">
          <ac:chgData name="MEHALICK, THERESA M" userId="5a7738b2-d91d-4b20-939f-cd6950517606" providerId="ADAL" clId="{0762D7A5-1C39-44F0-B4B4-658D5F5F1123}" dt="2021-09-08T13:33:15.031" v="458" actId="1076"/>
          <ac:spMkLst>
            <pc:docMk/>
            <pc:sldMk cId="3601334645" sldId="257"/>
            <ac:spMk id="12" creationId="{745E6510-EE83-4AC1-9A56-05AB9085A959}"/>
          </ac:spMkLst>
        </pc:spChg>
        <pc:graphicFrameChg chg="mod modGraphic">
          <ac:chgData name="MEHALICK, THERESA M" userId="5a7738b2-d91d-4b20-939f-cd6950517606" providerId="ADAL" clId="{0762D7A5-1C39-44F0-B4B4-658D5F5F1123}" dt="2021-09-08T13:30:01.513" v="436" actId="1076"/>
          <ac:graphicFrameMkLst>
            <pc:docMk/>
            <pc:sldMk cId="3601334645" sldId="257"/>
            <ac:graphicFrameMk id="4" creationId="{00000000-0000-0000-0000-000000000000}"/>
          </ac:graphicFrameMkLst>
        </pc:graphicFrameChg>
        <pc:graphicFrameChg chg="add del mod modGraphic">
          <ac:chgData name="MEHALICK, THERESA M" userId="5a7738b2-d91d-4b20-939f-cd6950517606" providerId="ADAL" clId="{0762D7A5-1C39-44F0-B4B4-658D5F5F1123}" dt="2021-09-08T13:30:11.967" v="439" actId="478"/>
          <ac:graphicFrameMkLst>
            <pc:docMk/>
            <pc:sldMk cId="3601334645" sldId="257"/>
            <ac:graphicFrameMk id="5" creationId="{3934F8AD-7230-44F1-A5BE-FC1E77955364}"/>
          </ac:graphicFrameMkLst>
        </pc:graphicFrameChg>
      </pc:sldChg>
      <pc:sldChg chg="addSp delSp modSp mod">
        <pc:chgData name="MEHALICK, THERESA M" userId="5a7738b2-d91d-4b20-939f-cd6950517606" providerId="ADAL" clId="{0762D7A5-1C39-44F0-B4B4-658D5F5F1123}" dt="2021-09-08T12:40:47.367" v="94" actId="1035"/>
        <pc:sldMkLst>
          <pc:docMk/>
          <pc:sldMk cId="1725250629" sldId="258"/>
        </pc:sldMkLst>
        <pc:grpChg chg="add mod">
          <ac:chgData name="MEHALICK, THERESA M" userId="5a7738b2-d91d-4b20-939f-cd6950517606" providerId="ADAL" clId="{0762D7A5-1C39-44F0-B4B4-658D5F5F1123}" dt="2021-09-08T12:40:47.367" v="94" actId="1035"/>
          <ac:grpSpMkLst>
            <pc:docMk/>
            <pc:sldMk cId="1725250629" sldId="258"/>
            <ac:grpSpMk id="2" creationId="{9A52B6CF-401C-4816-9B07-B6DDB4ECC7DA}"/>
          </ac:grpSpMkLst>
        </pc:grpChg>
        <pc:picChg chg="add mod modCrop">
          <ac:chgData name="MEHALICK, THERESA M" userId="5a7738b2-d91d-4b20-939f-cd6950517606" providerId="ADAL" clId="{0762D7A5-1C39-44F0-B4B4-658D5F5F1123}" dt="2021-09-08T12:40:30.056" v="88" actId="164"/>
          <ac:picMkLst>
            <pc:docMk/>
            <pc:sldMk cId="1725250629" sldId="258"/>
            <ac:picMk id="8" creationId="{BDA0DEB8-339E-42AB-AE09-F38BB1D39374}"/>
          </ac:picMkLst>
        </pc:picChg>
        <pc:picChg chg="add mod modCrop">
          <ac:chgData name="MEHALICK, THERESA M" userId="5a7738b2-d91d-4b20-939f-cd6950517606" providerId="ADAL" clId="{0762D7A5-1C39-44F0-B4B4-658D5F5F1123}" dt="2021-09-08T12:40:30.056" v="88" actId="164"/>
          <ac:picMkLst>
            <pc:docMk/>
            <pc:sldMk cId="1725250629" sldId="258"/>
            <ac:picMk id="9" creationId="{FE94FA68-F49E-44F4-AECE-F2EF2252F86E}"/>
          </ac:picMkLst>
        </pc:picChg>
        <pc:picChg chg="del">
          <ac:chgData name="MEHALICK, THERESA M" userId="5a7738b2-d91d-4b20-939f-cd6950517606" providerId="ADAL" clId="{0762D7A5-1C39-44F0-B4B4-658D5F5F1123}" dt="2021-09-08T12:37:47.695" v="10" actId="478"/>
          <ac:picMkLst>
            <pc:docMk/>
            <pc:sldMk cId="1725250629" sldId="258"/>
            <ac:picMk id="10" creationId="{FF3B82F7-E6CC-409F-955F-3C05926C8B56}"/>
          </ac:picMkLst>
        </pc:picChg>
        <pc:picChg chg="add mod modCrop">
          <ac:chgData name="MEHALICK, THERESA M" userId="5a7738b2-d91d-4b20-939f-cd6950517606" providerId="ADAL" clId="{0762D7A5-1C39-44F0-B4B4-658D5F5F1123}" dt="2021-09-08T12:40:30.056" v="88" actId="164"/>
          <ac:picMkLst>
            <pc:docMk/>
            <pc:sldMk cId="1725250629" sldId="258"/>
            <ac:picMk id="11" creationId="{1081CC62-0F00-41BD-A329-0AA7C7EED829}"/>
          </ac:picMkLst>
        </pc:picChg>
        <pc:picChg chg="del">
          <ac:chgData name="MEHALICK, THERESA M" userId="5a7738b2-d91d-4b20-939f-cd6950517606" providerId="ADAL" clId="{0762D7A5-1C39-44F0-B4B4-658D5F5F1123}" dt="2021-09-08T12:38:39.905" v="16" actId="478"/>
          <ac:picMkLst>
            <pc:docMk/>
            <pc:sldMk cId="1725250629" sldId="258"/>
            <ac:picMk id="1026" creationId="{473FA69D-77BE-47CC-8F92-2556FB77DA27}"/>
          </ac:picMkLst>
        </pc:picChg>
      </pc:sldChg>
      <pc:sldChg chg="delSp modSp mod">
        <pc:chgData name="MEHALICK, THERESA M" userId="5a7738b2-d91d-4b20-939f-cd6950517606" providerId="ADAL" clId="{0762D7A5-1C39-44F0-B4B4-658D5F5F1123}" dt="2021-09-08T12:41:30.852" v="180" actId="1076"/>
        <pc:sldMkLst>
          <pc:docMk/>
          <pc:sldMk cId="2903934790" sldId="261"/>
        </pc:sldMkLst>
        <pc:spChg chg="mod">
          <ac:chgData name="MEHALICK, THERESA M" userId="5a7738b2-d91d-4b20-939f-cd6950517606" providerId="ADAL" clId="{0762D7A5-1C39-44F0-B4B4-658D5F5F1123}" dt="2021-09-08T12:41:27.893" v="179" actId="1036"/>
          <ac:spMkLst>
            <pc:docMk/>
            <pc:sldMk cId="2903934790" sldId="261"/>
            <ac:spMk id="12" creationId="{9BA28D74-35A2-463F-A73A-133FC9FD903E}"/>
          </ac:spMkLst>
        </pc:spChg>
        <pc:spChg chg="del">
          <ac:chgData name="MEHALICK, THERESA M" userId="5a7738b2-d91d-4b20-939f-cd6950517606" providerId="ADAL" clId="{0762D7A5-1C39-44F0-B4B4-658D5F5F1123}" dt="2021-09-08T12:40:52.883" v="95" actId="478"/>
          <ac:spMkLst>
            <pc:docMk/>
            <pc:sldMk cId="2903934790" sldId="261"/>
            <ac:spMk id="13" creationId="{2FB48833-89BF-4D2C-A608-F39C7B0B0C95}"/>
          </ac:spMkLst>
        </pc:spChg>
        <pc:graphicFrameChg chg="mod">
          <ac:chgData name="MEHALICK, THERESA M" userId="5a7738b2-d91d-4b20-939f-cd6950517606" providerId="ADAL" clId="{0762D7A5-1C39-44F0-B4B4-658D5F5F1123}" dt="2021-09-08T12:41:30.852" v="180" actId="1076"/>
          <ac:graphicFrameMkLst>
            <pc:docMk/>
            <pc:sldMk cId="2903934790" sldId="261"/>
            <ac:graphicFrameMk id="3" creationId="{00000000-0000-0000-0000-000000000000}"/>
          </ac:graphicFrameMkLst>
        </pc:graphicFrameChg>
        <pc:picChg chg="mod">
          <ac:chgData name="MEHALICK, THERESA M" userId="5a7738b2-d91d-4b20-939f-cd6950517606" providerId="ADAL" clId="{0762D7A5-1C39-44F0-B4B4-658D5F5F1123}" dt="2021-09-08T12:41:27.893" v="179" actId="1036"/>
          <ac:picMkLst>
            <pc:docMk/>
            <pc:sldMk cId="2903934790" sldId="261"/>
            <ac:picMk id="6" creationId="{10945BD3-B524-41A5-8EEF-B2197A3433D2}"/>
          </ac:picMkLst>
        </pc:picChg>
        <pc:picChg chg="del">
          <ac:chgData name="MEHALICK, THERESA M" userId="5a7738b2-d91d-4b20-939f-cd6950517606" providerId="ADAL" clId="{0762D7A5-1C39-44F0-B4B4-658D5F5F1123}" dt="2021-09-08T12:40:53.430" v="96" actId="478"/>
          <ac:picMkLst>
            <pc:docMk/>
            <pc:sldMk cId="2903934790" sldId="261"/>
            <ac:picMk id="8" creationId="{573FBC69-00B7-4760-A180-BE2677881778}"/>
          </ac:picMkLst>
        </pc:picChg>
      </pc:sldChg>
      <pc:sldChg chg="del">
        <pc:chgData name="MEHALICK, THERESA M" userId="5a7738b2-d91d-4b20-939f-cd6950517606" providerId="ADAL" clId="{0762D7A5-1C39-44F0-B4B4-658D5F5F1123}" dt="2021-09-08T13:26:43.095" v="312" actId="47"/>
        <pc:sldMkLst>
          <pc:docMk/>
          <pc:sldMk cId="2354821588" sldId="272"/>
        </pc:sldMkLst>
      </pc:sldChg>
      <pc:sldChg chg="del">
        <pc:chgData name="MEHALICK, THERESA M" userId="5a7738b2-d91d-4b20-939f-cd6950517606" providerId="ADAL" clId="{0762D7A5-1C39-44F0-B4B4-658D5F5F1123}" dt="2021-09-08T13:26:41.795" v="310" actId="47"/>
        <pc:sldMkLst>
          <pc:docMk/>
          <pc:sldMk cId="904755126" sldId="275"/>
        </pc:sldMkLst>
      </pc:sldChg>
      <pc:sldChg chg="del">
        <pc:chgData name="MEHALICK, THERESA M" userId="5a7738b2-d91d-4b20-939f-cd6950517606" providerId="ADAL" clId="{0762D7A5-1C39-44F0-B4B4-658D5F5F1123}" dt="2021-09-08T13:26:42.418" v="311" actId="47"/>
        <pc:sldMkLst>
          <pc:docMk/>
          <pc:sldMk cId="2333667847" sldId="276"/>
        </pc:sldMkLst>
      </pc:sldChg>
      <pc:sldChg chg="del">
        <pc:chgData name="MEHALICK, THERESA M" userId="5a7738b2-d91d-4b20-939f-cd6950517606" providerId="ADAL" clId="{0762D7A5-1C39-44F0-B4B4-658D5F5F1123}" dt="2021-09-08T13:25:57.299" v="308" actId="47"/>
        <pc:sldMkLst>
          <pc:docMk/>
          <pc:sldMk cId="904124362" sldId="383"/>
        </pc:sldMkLst>
      </pc:sldChg>
      <pc:sldChg chg="addSp delSp modSp mod">
        <pc:chgData name="MEHALICK, THERESA M" userId="5a7738b2-d91d-4b20-939f-cd6950517606" providerId="ADAL" clId="{0762D7A5-1C39-44F0-B4B4-658D5F5F1123}" dt="2021-09-08T12:51:59.347" v="290"/>
        <pc:sldMkLst>
          <pc:docMk/>
          <pc:sldMk cId="2030236509" sldId="384"/>
        </pc:sldMkLst>
        <pc:spChg chg="del">
          <ac:chgData name="MEHALICK, THERESA M" userId="5a7738b2-d91d-4b20-939f-cd6950517606" providerId="ADAL" clId="{0762D7A5-1C39-44F0-B4B4-658D5F5F1123}" dt="2021-09-08T12:45:00.249" v="273" actId="478"/>
          <ac:spMkLst>
            <pc:docMk/>
            <pc:sldMk cId="2030236509" sldId="384"/>
            <ac:spMk id="10" creationId="{00000000-0000-0000-0000-000000000000}"/>
          </ac:spMkLst>
        </pc:spChg>
        <pc:grpChg chg="del">
          <ac:chgData name="MEHALICK, THERESA M" userId="5a7738b2-d91d-4b20-939f-cd6950517606" providerId="ADAL" clId="{0762D7A5-1C39-44F0-B4B4-658D5F5F1123}" dt="2021-09-08T12:46:39.360" v="280" actId="478"/>
          <ac:grpSpMkLst>
            <pc:docMk/>
            <pc:sldMk cId="2030236509" sldId="384"/>
            <ac:grpSpMk id="21" creationId="{ADDADB35-928F-4F4E-B517-C1D01ADA7A8D}"/>
          </ac:grpSpMkLst>
        </pc:grpChg>
        <pc:grpChg chg="del">
          <ac:chgData name="MEHALICK, THERESA M" userId="5a7738b2-d91d-4b20-939f-cd6950517606" providerId="ADAL" clId="{0762D7A5-1C39-44F0-B4B4-658D5F5F1123}" dt="2021-09-08T12:43:11.012" v="253" actId="478"/>
          <ac:grpSpMkLst>
            <pc:docMk/>
            <pc:sldMk cId="2030236509" sldId="384"/>
            <ac:grpSpMk id="24" creationId="{A744544D-1C9E-4028-9FC5-271CD95E69D0}"/>
          </ac:grpSpMkLst>
        </pc:grpChg>
        <pc:grpChg chg="del mod">
          <ac:chgData name="MEHALICK, THERESA M" userId="5a7738b2-d91d-4b20-939f-cd6950517606" providerId="ADAL" clId="{0762D7A5-1C39-44F0-B4B4-658D5F5F1123}" dt="2021-09-08T12:51:59.347" v="290"/>
          <ac:grpSpMkLst>
            <pc:docMk/>
            <pc:sldMk cId="2030236509" sldId="384"/>
            <ac:grpSpMk id="29" creationId="{5659AC10-F7B0-42C1-B354-FA0C112ABC54}"/>
          </ac:grpSpMkLst>
        </pc:grpChg>
        <pc:grpChg chg="mod">
          <ac:chgData name="MEHALICK, THERESA M" userId="5a7738b2-d91d-4b20-939f-cd6950517606" providerId="ADAL" clId="{0762D7A5-1C39-44F0-B4B4-658D5F5F1123}" dt="2021-09-08T12:51:59.347" v="290"/>
          <ac:grpSpMkLst>
            <pc:docMk/>
            <pc:sldMk cId="2030236509" sldId="384"/>
            <ac:grpSpMk id="31" creationId="{041A8001-4CB3-4094-A372-3ED3F1E97B79}"/>
          </ac:grpSpMkLst>
        </pc:grpChg>
        <pc:graphicFrameChg chg="modGraphic">
          <ac:chgData name="MEHALICK, THERESA M" userId="5a7738b2-d91d-4b20-939f-cd6950517606" providerId="ADAL" clId="{0762D7A5-1C39-44F0-B4B4-658D5F5F1123}" dt="2021-09-08T12:44:48.563" v="272" actId="14100"/>
          <ac:graphicFrameMkLst>
            <pc:docMk/>
            <pc:sldMk cId="2030236509" sldId="384"/>
            <ac:graphicFrameMk id="5" creationId="{00000000-0000-0000-0000-000000000000}"/>
          </ac:graphicFrameMkLst>
        </pc:graphicFrameChg>
        <pc:picChg chg="add del mod">
          <ac:chgData name="MEHALICK, THERESA M" userId="5a7738b2-d91d-4b20-939f-cd6950517606" providerId="ADAL" clId="{0762D7A5-1C39-44F0-B4B4-658D5F5F1123}" dt="2021-09-08T12:43:42.202" v="261" actId="21"/>
          <ac:picMkLst>
            <pc:docMk/>
            <pc:sldMk cId="2030236509" sldId="384"/>
            <ac:picMk id="3" creationId="{D8FD78B2-5898-49CD-9585-A7BE3E0C90F4}"/>
          </ac:picMkLst>
        </pc:picChg>
        <pc:picChg chg="add del">
          <ac:chgData name="MEHALICK, THERESA M" userId="5a7738b2-d91d-4b20-939f-cd6950517606" providerId="ADAL" clId="{0762D7A5-1C39-44F0-B4B4-658D5F5F1123}" dt="2021-09-08T12:43:43.178" v="262" actId="478"/>
          <ac:picMkLst>
            <pc:docMk/>
            <pc:sldMk cId="2030236509" sldId="384"/>
            <ac:picMk id="4" creationId="{C9F0520E-EB0F-4C3D-AF08-CD990518996E}"/>
          </ac:picMkLst>
        </pc:picChg>
        <pc:picChg chg="add mod">
          <ac:chgData name="MEHALICK, THERESA M" userId="5a7738b2-d91d-4b20-939f-cd6950517606" providerId="ADAL" clId="{0762D7A5-1C39-44F0-B4B4-658D5F5F1123}" dt="2021-09-08T12:46:36.074" v="279" actId="1076"/>
          <ac:picMkLst>
            <pc:docMk/>
            <pc:sldMk cId="2030236509" sldId="384"/>
            <ac:picMk id="7" creationId="{32E23EDF-7D24-48E5-A7CB-F54FA93C1A1B}"/>
          </ac:picMkLst>
        </pc:picChg>
        <pc:picChg chg="add mod">
          <ac:chgData name="MEHALICK, THERESA M" userId="5a7738b2-d91d-4b20-939f-cd6950517606" providerId="ADAL" clId="{0762D7A5-1C39-44F0-B4B4-658D5F5F1123}" dt="2021-09-08T12:46:31.583" v="278" actId="1076"/>
          <ac:picMkLst>
            <pc:docMk/>
            <pc:sldMk cId="2030236509" sldId="384"/>
            <ac:picMk id="12" creationId="{EB0BB50B-5098-4412-88C5-D6EBCCF3E33C}"/>
          </ac:picMkLst>
        </pc:picChg>
        <pc:picChg chg="add del mod ord">
          <ac:chgData name="MEHALICK, THERESA M" userId="5a7738b2-d91d-4b20-939f-cd6950517606" providerId="ADAL" clId="{0762D7A5-1C39-44F0-B4B4-658D5F5F1123}" dt="2021-09-08T12:44:32.276" v="266" actId="478"/>
          <ac:picMkLst>
            <pc:docMk/>
            <pc:sldMk cId="2030236509" sldId="384"/>
            <ac:picMk id="22" creationId="{4F33C807-0BFF-42CD-8E85-D028CDC5E09C}"/>
          </ac:picMkLst>
        </pc:picChg>
        <pc:picChg chg="del">
          <ac:chgData name="MEHALICK, THERESA M" userId="5a7738b2-d91d-4b20-939f-cd6950517606" providerId="ADAL" clId="{0762D7A5-1C39-44F0-B4B4-658D5F5F1123}" dt="2021-09-08T12:43:11.012" v="253" actId="478"/>
          <ac:picMkLst>
            <pc:docMk/>
            <pc:sldMk cId="2030236509" sldId="384"/>
            <ac:picMk id="23" creationId="{5F8DEE87-585E-4A22-9D7B-A17747DB4C8E}"/>
          </ac:picMkLst>
        </pc:picChg>
        <pc:picChg chg="add mod ord modCrop">
          <ac:chgData name="MEHALICK, THERESA M" userId="5a7738b2-d91d-4b20-939f-cd6950517606" providerId="ADAL" clId="{0762D7A5-1C39-44F0-B4B4-658D5F5F1123}" dt="2021-09-08T12:44:46.375" v="271" actId="14100"/>
          <ac:picMkLst>
            <pc:docMk/>
            <pc:sldMk cId="2030236509" sldId="384"/>
            <ac:picMk id="26" creationId="{14454FA9-E5FB-46F6-8F2B-FB504672053B}"/>
          </ac:picMkLst>
        </pc:picChg>
        <pc:inkChg chg="del">
          <ac:chgData name="MEHALICK, THERESA M" userId="5a7738b2-d91d-4b20-939f-cd6950517606" providerId="ADAL" clId="{0762D7A5-1C39-44F0-B4B4-658D5F5F1123}" dt="2021-09-08T12:43:14.988" v="255" actId="478"/>
          <ac:inkMkLst>
            <pc:docMk/>
            <pc:sldMk cId="2030236509" sldId="384"/>
            <ac:inkMk id="11" creationId="{0112390F-42B1-433A-9C76-9D901F306D90}"/>
          </ac:inkMkLst>
        </pc:inkChg>
        <pc:inkChg chg="add">
          <ac:chgData name="MEHALICK, THERESA M" userId="5a7738b2-d91d-4b20-939f-cd6950517606" providerId="ADAL" clId="{0762D7A5-1C39-44F0-B4B4-658D5F5F1123}" dt="2021-09-08T12:51:32.066" v="283" actId="9405"/>
          <ac:inkMkLst>
            <pc:docMk/>
            <pc:sldMk cId="2030236509" sldId="384"/>
            <ac:inkMk id="13" creationId="{8C51C3E1-980B-49E5-83E4-733BEF1694F5}"/>
          </ac:inkMkLst>
        </pc:inkChg>
        <pc:inkChg chg="add">
          <ac:chgData name="MEHALICK, THERESA M" userId="5a7738b2-d91d-4b20-939f-cd6950517606" providerId="ADAL" clId="{0762D7A5-1C39-44F0-B4B4-658D5F5F1123}" dt="2021-09-08T12:51:44.358" v="284" actId="9405"/>
          <ac:inkMkLst>
            <pc:docMk/>
            <pc:sldMk cId="2030236509" sldId="384"/>
            <ac:inkMk id="14" creationId="{38F6468D-773D-44F0-B802-38B2F3010A6E}"/>
          </ac:inkMkLst>
        </pc:inkChg>
        <pc:inkChg chg="del mod">
          <ac:chgData name="MEHALICK, THERESA M" userId="5a7738b2-d91d-4b20-939f-cd6950517606" providerId="ADAL" clId="{0762D7A5-1C39-44F0-B4B4-658D5F5F1123}" dt="2021-09-08T12:46:40.099" v="282" actId="478"/>
          <ac:inkMkLst>
            <pc:docMk/>
            <pc:sldMk cId="2030236509" sldId="384"/>
            <ac:inkMk id="15" creationId="{98F9815A-A7D4-472E-88C3-F9BA93749588}"/>
          </ac:inkMkLst>
        </pc:inkChg>
        <pc:inkChg chg="add">
          <ac:chgData name="MEHALICK, THERESA M" userId="5a7738b2-d91d-4b20-939f-cd6950517606" providerId="ADAL" clId="{0762D7A5-1C39-44F0-B4B4-658D5F5F1123}" dt="2021-09-08T12:51:48.588" v="285" actId="9405"/>
          <ac:inkMkLst>
            <pc:docMk/>
            <pc:sldMk cId="2030236509" sldId="384"/>
            <ac:inkMk id="16" creationId="{510AFA11-17D3-4068-9DD2-F1AA744E6DEB}"/>
          </ac:inkMkLst>
        </pc:inkChg>
        <pc:inkChg chg="del">
          <ac:chgData name="MEHALICK, THERESA M" userId="5a7738b2-d91d-4b20-939f-cd6950517606" providerId="ADAL" clId="{0762D7A5-1C39-44F0-B4B4-658D5F5F1123}" dt="2021-09-08T12:43:14.515" v="254" actId="478"/>
          <ac:inkMkLst>
            <pc:docMk/>
            <pc:sldMk cId="2030236509" sldId="384"/>
            <ac:inkMk id="25" creationId="{EB080DAF-7865-4372-8208-5DACA351EC18}"/>
          </ac:inkMkLst>
        </pc:inkChg>
        <pc:inkChg chg="add mod">
          <ac:chgData name="MEHALICK, THERESA M" userId="5a7738b2-d91d-4b20-939f-cd6950517606" providerId="ADAL" clId="{0762D7A5-1C39-44F0-B4B4-658D5F5F1123}" dt="2021-09-08T12:51:59.347" v="290"/>
          <ac:inkMkLst>
            <pc:docMk/>
            <pc:sldMk cId="2030236509" sldId="384"/>
            <ac:inkMk id="27" creationId="{4F8B6C54-1F6D-4AB5-A559-0B37ECE9258A}"/>
          </ac:inkMkLst>
        </pc:inkChg>
        <pc:inkChg chg="add mod">
          <ac:chgData name="MEHALICK, THERESA M" userId="5a7738b2-d91d-4b20-939f-cd6950517606" providerId="ADAL" clId="{0762D7A5-1C39-44F0-B4B4-658D5F5F1123}" dt="2021-09-08T12:51:59.347" v="290"/>
          <ac:inkMkLst>
            <pc:docMk/>
            <pc:sldMk cId="2030236509" sldId="384"/>
            <ac:inkMk id="28" creationId="{6DC4C096-59A1-43C1-96C5-88C6E4BA36C5}"/>
          </ac:inkMkLst>
        </pc:inkChg>
        <pc:inkChg chg="add mod">
          <ac:chgData name="MEHALICK, THERESA M" userId="5a7738b2-d91d-4b20-939f-cd6950517606" providerId="ADAL" clId="{0762D7A5-1C39-44F0-B4B4-658D5F5F1123}" dt="2021-09-08T12:51:59.347" v="290"/>
          <ac:inkMkLst>
            <pc:docMk/>
            <pc:sldMk cId="2030236509" sldId="384"/>
            <ac:inkMk id="30" creationId="{A6A3D45C-0B5C-4342-8178-90400C82CB42}"/>
          </ac:inkMkLst>
        </pc:inkChg>
      </pc:sldChg>
      <pc:sldChg chg="del">
        <pc:chgData name="MEHALICK, THERESA M" userId="5a7738b2-d91d-4b20-939f-cd6950517606" providerId="ADAL" clId="{0762D7A5-1C39-44F0-B4B4-658D5F5F1123}" dt="2021-09-08T12:37:00.128" v="1" actId="47"/>
        <pc:sldMkLst>
          <pc:docMk/>
          <pc:sldMk cId="1408139703" sldId="385"/>
        </pc:sldMkLst>
      </pc:sldChg>
      <pc:sldChg chg="del">
        <pc:chgData name="MEHALICK, THERESA M" userId="5a7738b2-d91d-4b20-939f-cd6950517606" providerId="ADAL" clId="{0762D7A5-1C39-44F0-B4B4-658D5F5F1123}" dt="2021-09-08T12:36:59.546" v="0" actId="47"/>
        <pc:sldMkLst>
          <pc:docMk/>
          <pc:sldMk cId="286917782" sldId="386"/>
        </pc:sldMkLst>
      </pc:sldChg>
      <pc:sldChg chg="modSp mod">
        <pc:chgData name="MEHALICK, THERESA M" userId="5a7738b2-d91d-4b20-939f-cd6950517606" providerId="ADAL" clId="{0762D7A5-1C39-44F0-B4B4-658D5F5F1123}" dt="2021-09-08T13:24:44.930" v="306" actId="20577"/>
        <pc:sldMkLst>
          <pc:docMk/>
          <pc:sldMk cId="2860866189" sldId="387"/>
        </pc:sldMkLst>
        <pc:graphicFrameChg chg="modGraphic">
          <ac:chgData name="MEHALICK, THERESA M" userId="5a7738b2-d91d-4b20-939f-cd6950517606" providerId="ADAL" clId="{0762D7A5-1C39-44F0-B4B4-658D5F5F1123}" dt="2021-09-08T13:24:44.930" v="306" actId="20577"/>
          <ac:graphicFrameMkLst>
            <pc:docMk/>
            <pc:sldMk cId="2860866189" sldId="387"/>
            <ac:graphicFrameMk id="6" creationId="{00000000-0000-0000-0000-000000000000}"/>
          </ac:graphicFrameMkLst>
        </pc:graphicFrameChg>
      </pc:sldChg>
      <pc:sldChg chg="modSp mod">
        <pc:chgData name="MEHALICK, THERESA M" userId="5a7738b2-d91d-4b20-939f-cd6950517606" providerId="ADAL" clId="{0762D7A5-1C39-44F0-B4B4-658D5F5F1123}" dt="2021-09-08T12:42:23.142" v="236" actId="20577"/>
        <pc:sldMkLst>
          <pc:docMk/>
          <pc:sldMk cId="3755879752" sldId="388"/>
        </pc:sldMkLst>
        <pc:graphicFrameChg chg="modGraphic">
          <ac:chgData name="MEHALICK, THERESA M" userId="5a7738b2-d91d-4b20-939f-cd6950517606" providerId="ADAL" clId="{0762D7A5-1C39-44F0-B4B4-658D5F5F1123}" dt="2021-09-08T12:42:05.043" v="215" actId="20577"/>
          <ac:graphicFrameMkLst>
            <pc:docMk/>
            <pc:sldMk cId="3755879752" sldId="388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0762D7A5-1C39-44F0-B4B4-658D5F5F1123}" dt="2021-09-08T12:42:23.142" v="236" actId="20577"/>
          <ac:graphicFrameMkLst>
            <pc:docMk/>
            <pc:sldMk cId="3755879752" sldId="388"/>
            <ac:graphicFrameMk id="10" creationId="{03F53F5A-87BC-40F5-9452-1C0B3C0FA284}"/>
          </ac:graphicFrameMkLst>
        </pc:graphicFrameChg>
      </pc:sldChg>
      <pc:sldChg chg="modSp mod">
        <pc:chgData name="MEHALICK, THERESA M" userId="5a7738b2-d91d-4b20-939f-cd6950517606" providerId="ADAL" clId="{0762D7A5-1C39-44F0-B4B4-658D5F5F1123}" dt="2021-09-08T12:42:40.637" v="252" actId="20577"/>
        <pc:sldMkLst>
          <pc:docMk/>
          <pc:sldMk cId="860703692" sldId="389"/>
        </pc:sldMkLst>
        <pc:graphicFrameChg chg="mod modGraphic">
          <ac:chgData name="MEHALICK, THERESA M" userId="5a7738b2-d91d-4b20-939f-cd6950517606" providerId="ADAL" clId="{0762D7A5-1C39-44F0-B4B4-658D5F5F1123}" dt="2021-09-08T12:42:40.637" v="252" actId="20577"/>
          <ac:graphicFrameMkLst>
            <pc:docMk/>
            <pc:sldMk cId="860703692" sldId="389"/>
            <ac:graphicFrameMk id="6" creationId="{00000000-0000-0000-0000-000000000000}"/>
          </ac:graphicFrameMkLst>
        </pc:graphicFrameChg>
        <pc:graphicFrameChg chg="modGraphic">
          <ac:chgData name="MEHALICK, THERESA M" userId="5a7738b2-d91d-4b20-939f-cd6950517606" providerId="ADAL" clId="{0762D7A5-1C39-44F0-B4B4-658D5F5F1123}" dt="2021-09-08T12:42:35.756" v="248" actId="20577"/>
          <ac:graphicFrameMkLst>
            <pc:docMk/>
            <pc:sldMk cId="860703692" sldId="389"/>
            <ac:graphicFrameMk id="10" creationId="{03F53F5A-87BC-40F5-9452-1C0B3C0FA284}"/>
          </ac:graphicFrameMkLst>
        </pc:graphicFrameChg>
      </pc:sldChg>
      <pc:sldChg chg="addSp modSp mod">
        <pc:chgData name="MEHALICK, THERESA M" userId="5a7738b2-d91d-4b20-939f-cd6950517606" providerId="ADAL" clId="{0762D7A5-1C39-44F0-B4B4-658D5F5F1123}" dt="2021-09-08T13:35:29.533" v="472" actId="1038"/>
        <pc:sldMkLst>
          <pc:docMk/>
          <pc:sldMk cId="5804754" sldId="391"/>
        </pc:sldMkLst>
        <pc:graphicFrameChg chg="modGraphic">
          <ac:chgData name="MEHALICK, THERESA M" userId="5a7738b2-d91d-4b20-939f-cd6950517606" providerId="ADAL" clId="{0762D7A5-1C39-44F0-B4B4-658D5F5F1123}" dt="2021-09-08T12:41:47.624" v="197" actId="6549"/>
          <ac:graphicFrameMkLst>
            <pc:docMk/>
            <pc:sldMk cId="5804754" sldId="391"/>
            <ac:graphicFrameMk id="6" creationId="{00000000-0000-0000-0000-000000000000}"/>
          </ac:graphicFrameMkLst>
        </pc:graphicFrameChg>
        <pc:picChg chg="add mod">
          <ac:chgData name="MEHALICK, THERESA M" userId="5a7738b2-d91d-4b20-939f-cd6950517606" providerId="ADAL" clId="{0762D7A5-1C39-44F0-B4B4-658D5F5F1123}" dt="2021-09-08T13:35:29.533" v="472" actId="1038"/>
          <ac:picMkLst>
            <pc:docMk/>
            <pc:sldMk cId="5804754" sldId="391"/>
            <ac:picMk id="5" creationId="{E9173540-E34D-4726-BC57-E764C3336270}"/>
          </ac:picMkLst>
        </pc:picChg>
      </pc:sldChg>
      <pc:sldChg chg="add">
        <pc:chgData name="MEHALICK, THERESA M" userId="5a7738b2-d91d-4b20-939f-cd6950517606" providerId="ADAL" clId="{0762D7A5-1C39-44F0-B4B4-658D5F5F1123}" dt="2021-09-08T13:25:55.379" v="307"/>
        <pc:sldMkLst>
          <pc:docMk/>
          <pc:sldMk cId="812109822" sldId="392"/>
        </pc:sldMkLst>
      </pc:sldChg>
      <pc:sldChg chg="add">
        <pc:chgData name="MEHALICK, THERESA M" userId="5a7738b2-d91d-4b20-939f-cd6950517606" providerId="ADAL" clId="{0762D7A5-1C39-44F0-B4B4-658D5F5F1123}" dt="2021-09-08T13:26:39.281" v="309"/>
        <pc:sldMkLst>
          <pc:docMk/>
          <pc:sldMk cId="2530301286" sldId="393"/>
        </pc:sldMkLst>
      </pc:sldChg>
      <pc:sldChg chg="add">
        <pc:chgData name="MEHALICK, THERESA M" userId="5a7738b2-d91d-4b20-939f-cd6950517606" providerId="ADAL" clId="{0762D7A5-1C39-44F0-B4B4-658D5F5F1123}" dt="2021-09-08T13:26:39.281" v="309"/>
        <pc:sldMkLst>
          <pc:docMk/>
          <pc:sldMk cId="2609370383" sldId="394"/>
        </pc:sldMkLst>
      </pc:sldChg>
      <pc:sldChg chg="add">
        <pc:chgData name="MEHALICK, THERESA M" userId="5a7738b2-d91d-4b20-939f-cd6950517606" providerId="ADAL" clId="{0762D7A5-1C39-44F0-B4B4-658D5F5F1123}" dt="2021-09-08T13:26:39.281" v="309"/>
        <pc:sldMkLst>
          <pc:docMk/>
          <pc:sldMk cId="98005669" sldId="395"/>
        </pc:sldMkLst>
      </pc:sldChg>
    </pc:docChg>
  </pc:docChgLst>
  <pc:docChgLst>
    <pc:chgData name="THERESA MEHALICK" userId="5a7738b2-d91d-4b20-939f-cd6950517606" providerId="ADAL" clId="{0CF0FD1E-B52B-432D-BC79-E03A0C83B735}"/>
    <pc:docChg chg="undo custSel addSld delSld modSld sldOrd">
      <pc:chgData name="THERESA MEHALICK" userId="5a7738b2-d91d-4b20-939f-cd6950517606" providerId="ADAL" clId="{0CF0FD1E-B52B-432D-BC79-E03A0C83B735}" dt="2021-02-19T00:46:11.163" v="1691"/>
      <pc:docMkLst>
        <pc:docMk/>
      </pc:docMkLst>
      <pc:sldChg chg="addSp delSp modSp mod ord">
        <pc:chgData name="THERESA MEHALICK" userId="5a7738b2-d91d-4b20-939f-cd6950517606" providerId="ADAL" clId="{0CF0FD1E-B52B-432D-BC79-E03A0C83B735}" dt="2021-02-19T00:46:11.163" v="1691"/>
        <pc:sldMkLst>
          <pc:docMk/>
          <pc:sldMk cId="3601334645" sldId="257"/>
        </pc:sldMkLst>
        <pc:spChg chg="add mod">
          <ac:chgData name="THERESA MEHALICK" userId="5a7738b2-d91d-4b20-939f-cd6950517606" providerId="ADAL" clId="{0CF0FD1E-B52B-432D-BC79-E03A0C83B735}" dt="2021-02-18T23:47:41.060" v="1681" actId="20577"/>
          <ac:spMkLst>
            <pc:docMk/>
            <pc:sldMk cId="3601334645" sldId="257"/>
            <ac:spMk id="3" creationId="{AF4DA265-6B28-460E-9254-25373BB54C03}"/>
          </ac:spMkLst>
        </pc:spChg>
        <pc:graphicFrameChg chg="del modGraphic">
          <ac:chgData name="THERESA MEHALICK" userId="5a7738b2-d91d-4b20-939f-cd6950517606" providerId="ADAL" clId="{0CF0FD1E-B52B-432D-BC79-E03A0C83B735}" dt="2021-02-17T16:21:00.159" v="2" actId="478"/>
          <ac:graphicFrameMkLst>
            <pc:docMk/>
            <pc:sldMk cId="3601334645" sldId="257"/>
            <ac:graphicFrameMk id="2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12:37.015" v="1552" actId="6549"/>
          <ac:graphicFrameMkLst>
            <pc:docMk/>
            <pc:sldMk cId="3601334645" sldId="257"/>
            <ac:graphicFrameMk id="4" creationId="{00000000-0000-0000-0000-000000000000}"/>
          </ac:graphicFrameMkLst>
        </pc:graphicFrameChg>
      </pc:sldChg>
      <pc:sldChg chg="addSp delSp modSp mod modAnim">
        <pc:chgData name="THERESA MEHALICK" userId="5a7738b2-d91d-4b20-939f-cd6950517606" providerId="ADAL" clId="{0CF0FD1E-B52B-432D-BC79-E03A0C83B735}" dt="2021-02-18T17:03:48.976" v="1599" actId="1037"/>
        <pc:sldMkLst>
          <pc:docMk/>
          <pc:sldMk cId="1725250629" sldId="258"/>
        </pc:sldMkLst>
        <pc:spChg chg="add del mod">
          <ac:chgData name="THERESA MEHALICK" userId="5a7738b2-d91d-4b20-939f-cd6950517606" providerId="ADAL" clId="{0CF0FD1E-B52B-432D-BC79-E03A0C83B735}" dt="2021-02-17T16:29:03.299" v="154" actId="478"/>
          <ac:spMkLst>
            <pc:docMk/>
            <pc:sldMk cId="1725250629" sldId="258"/>
            <ac:spMk id="8" creationId="{ADD3EC12-884C-430B-8BB9-8B43DD5B9D2F}"/>
          </ac:spMkLst>
        </pc:spChg>
        <pc:spChg chg="del">
          <ac:chgData name="THERESA MEHALICK" userId="5a7738b2-d91d-4b20-939f-cd6950517606" providerId="ADAL" clId="{0CF0FD1E-B52B-432D-BC79-E03A0C83B735}" dt="2021-02-17T16:25:34.679" v="39" actId="21"/>
          <ac:spMkLst>
            <pc:docMk/>
            <pc:sldMk cId="1725250629" sldId="258"/>
            <ac:spMk id="12" creationId="{2D40D01B-2D66-4CF6-8598-57BDE8B2163E}"/>
          </ac:spMkLst>
        </pc:spChg>
        <pc:spChg chg="mod">
          <ac:chgData name="THERESA MEHALICK" userId="5a7738b2-d91d-4b20-939f-cd6950517606" providerId="ADAL" clId="{0CF0FD1E-B52B-432D-BC79-E03A0C83B735}" dt="2021-02-18T17:03:25.221" v="1585" actId="1038"/>
          <ac:spMkLst>
            <pc:docMk/>
            <pc:sldMk cId="1725250629" sldId="258"/>
            <ac:spMk id="13" creationId="{59F1A68C-E5D7-4EF0-96DB-D822349EECA7}"/>
          </ac:spMkLst>
        </pc:spChg>
        <pc:graphicFrameChg chg="mod modGraphic">
          <ac:chgData name="THERESA MEHALICK" userId="5a7738b2-d91d-4b20-939f-cd6950517606" providerId="ADAL" clId="{0CF0FD1E-B52B-432D-BC79-E03A0C83B735}" dt="2021-02-18T17:03:48.976" v="1599" actId="1037"/>
          <ac:graphicFrameMkLst>
            <pc:docMk/>
            <pc:sldMk cId="1725250629" sldId="258"/>
            <ac:graphicFrameMk id="5" creationId="{00000000-0000-0000-0000-000000000000}"/>
          </ac:graphicFrameMkLst>
        </pc:graphicFrameChg>
        <pc:graphicFrameChg chg="add mod modGraphic">
          <ac:chgData name="THERESA MEHALICK" userId="5a7738b2-d91d-4b20-939f-cd6950517606" providerId="ADAL" clId="{0CF0FD1E-B52B-432D-BC79-E03A0C83B735}" dt="2021-02-18T17:03:28.830" v="1586" actId="14100"/>
          <ac:graphicFrameMkLst>
            <pc:docMk/>
            <pc:sldMk cId="1725250629" sldId="258"/>
            <ac:graphicFrameMk id="14" creationId="{967EC099-7624-44BA-85AB-3B8F9C8EED6A}"/>
          </ac:graphicFrameMkLst>
        </pc:graphicFrameChg>
        <pc:graphicFrameChg chg="add mod modGraphic">
          <ac:chgData name="THERESA MEHALICK" userId="5a7738b2-d91d-4b20-939f-cd6950517606" providerId="ADAL" clId="{0CF0FD1E-B52B-432D-BC79-E03A0C83B735}" dt="2021-02-17T16:36:10.898" v="214" actId="255"/>
          <ac:graphicFrameMkLst>
            <pc:docMk/>
            <pc:sldMk cId="1725250629" sldId="258"/>
            <ac:graphicFrameMk id="15" creationId="{300F296C-E5C4-4518-9910-1DD316B37136}"/>
          </ac:graphicFrameMkLst>
        </pc:graphicFrameChg>
        <pc:picChg chg="del">
          <ac:chgData name="THERESA MEHALICK" userId="5a7738b2-d91d-4b20-939f-cd6950517606" providerId="ADAL" clId="{0CF0FD1E-B52B-432D-BC79-E03A0C83B735}" dt="2021-02-17T16:26:35.666" v="108" actId="478"/>
          <ac:picMkLst>
            <pc:docMk/>
            <pc:sldMk cId="1725250629" sldId="258"/>
            <ac:picMk id="9" creationId="{7073A10E-DDDA-4DE3-9193-E91F9199FFCB}"/>
          </ac:picMkLst>
        </pc:picChg>
        <pc:picChg chg="add mod modCrop">
          <ac:chgData name="THERESA MEHALICK" userId="5a7738b2-d91d-4b20-939f-cd6950517606" providerId="ADAL" clId="{0CF0FD1E-B52B-432D-BC79-E03A0C83B735}" dt="2021-02-18T17:03:25.221" v="1585" actId="1038"/>
          <ac:picMkLst>
            <pc:docMk/>
            <pc:sldMk cId="1725250629" sldId="258"/>
            <ac:picMk id="10" creationId="{FF3B82F7-E6CC-409F-955F-3C05926C8B56}"/>
          </ac:picMkLst>
        </pc:picChg>
        <pc:picChg chg="del">
          <ac:chgData name="THERESA MEHALICK" userId="5a7738b2-d91d-4b20-939f-cd6950517606" providerId="ADAL" clId="{0CF0FD1E-B52B-432D-BC79-E03A0C83B735}" dt="2021-02-17T16:26:00.046" v="101" actId="478"/>
          <ac:picMkLst>
            <pc:docMk/>
            <pc:sldMk cId="1725250629" sldId="258"/>
            <ac:picMk id="11" creationId="{8BD22B94-00A5-44D9-B32C-779DCF6D38A7}"/>
          </ac:picMkLst>
        </pc:picChg>
        <pc:picChg chg="add mod">
          <ac:chgData name="THERESA MEHALICK" userId="5a7738b2-d91d-4b20-939f-cd6950517606" providerId="ADAL" clId="{0CF0FD1E-B52B-432D-BC79-E03A0C83B735}" dt="2021-02-18T17:03:25.221" v="1585" actId="1038"/>
          <ac:picMkLst>
            <pc:docMk/>
            <pc:sldMk cId="1725250629" sldId="258"/>
            <ac:picMk id="1026" creationId="{473FA69D-77BE-47CC-8F92-2556FB77DA27}"/>
          </ac:picMkLst>
        </pc:picChg>
      </pc:sldChg>
      <pc:sldChg chg="addSp delSp modSp mod">
        <pc:chgData name="THERESA MEHALICK" userId="5a7738b2-d91d-4b20-939f-cd6950517606" providerId="ADAL" clId="{0CF0FD1E-B52B-432D-BC79-E03A0C83B735}" dt="2021-02-17T18:16:47.034" v="1562" actId="478"/>
        <pc:sldMkLst>
          <pc:docMk/>
          <pc:sldMk cId="1467031178" sldId="259"/>
        </pc:sldMkLst>
        <pc:spChg chg="add del">
          <ac:chgData name="THERESA MEHALICK" userId="5a7738b2-d91d-4b20-939f-cd6950517606" providerId="ADAL" clId="{0CF0FD1E-B52B-432D-BC79-E03A0C83B735}" dt="2021-02-17T17:31:51.660" v="1132" actId="22"/>
          <ac:spMkLst>
            <pc:docMk/>
            <pc:sldMk cId="1467031178" sldId="259"/>
            <ac:spMk id="11" creationId="{0F7E8AEA-1279-45AE-AF60-F01B15FEBB70}"/>
          </ac:spMkLst>
        </pc:spChg>
        <pc:spChg chg="add del mod">
          <ac:chgData name="THERESA MEHALICK" userId="5a7738b2-d91d-4b20-939f-cd6950517606" providerId="ADAL" clId="{0CF0FD1E-B52B-432D-BC79-E03A0C83B735}" dt="2021-02-17T18:16:47.034" v="1562" actId="478"/>
          <ac:spMkLst>
            <pc:docMk/>
            <pc:sldMk cId="1467031178" sldId="259"/>
            <ac:spMk id="13" creationId="{518D2FC5-315F-41B9-AA5F-38A7CA8B307D}"/>
          </ac:spMkLst>
        </pc:spChg>
        <pc:grpChg chg="del">
          <ac:chgData name="THERESA MEHALICK" userId="5a7738b2-d91d-4b20-939f-cd6950517606" providerId="ADAL" clId="{0CF0FD1E-B52B-432D-BC79-E03A0C83B735}" dt="2021-02-17T16:39:07.364" v="325" actId="478"/>
          <ac:grpSpMkLst>
            <pc:docMk/>
            <pc:sldMk cId="1467031178" sldId="259"/>
            <ac:grpSpMk id="9" creationId="{00000000-0000-0000-0000-000000000000}"/>
          </ac:grpSpMkLst>
        </pc:grpChg>
        <pc:graphicFrameChg chg="del">
          <ac:chgData name="THERESA MEHALICK" userId="5a7738b2-d91d-4b20-939f-cd6950517606" providerId="ADAL" clId="{0CF0FD1E-B52B-432D-BC79-E03A0C83B735}" dt="2021-02-17T16:39:07.364" v="325" actId="478"/>
          <ac:graphicFrameMkLst>
            <pc:docMk/>
            <pc:sldMk cId="1467031178" sldId="259"/>
            <ac:graphicFrameMk id="3" creationId="{00000000-0000-0000-0000-000000000000}"/>
          </ac:graphicFrameMkLst>
        </pc:graphicFrameChg>
        <pc:graphicFrameChg chg="modGraphic">
          <ac:chgData name="THERESA MEHALICK" userId="5a7738b2-d91d-4b20-939f-cd6950517606" providerId="ADAL" clId="{0CF0FD1E-B52B-432D-BC79-E03A0C83B735}" dt="2021-02-17T17:26:43.311" v="784" actId="20577"/>
          <ac:graphicFrameMkLst>
            <pc:docMk/>
            <pc:sldMk cId="1467031178" sldId="259"/>
            <ac:graphicFrameMk id="4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16:43.420" v="1561" actId="20577"/>
          <ac:graphicFrameMkLst>
            <pc:docMk/>
            <pc:sldMk cId="1467031178" sldId="259"/>
            <ac:graphicFrameMk id="6" creationId="{00000000-0000-0000-0000-000000000000}"/>
          </ac:graphicFrameMkLst>
        </pc:graphicFrameChg>
        <pc:graphicFrameChg chg="add mod modGraphic">
          <ac:chgData name="THERESA MEHALICK" userId="5a7738b2-d91d-4b20-939f-cd6950517606" providerId="ADAL" clId="{0CF0FD1E-B52B-432D-BC79-E03A0C83B735}" dt="2021-02-17T18:16:40.632" v="1558" actId="20577"/>
          <ac:graphicFrameMkLst>
            <pc:docMk/>
            <pc:sldMk cId="1467031178" sldId="259"/>
            <ac:graphicFrameMk id="10" creationId="{03F53F5A-87BC-40F5-9452-1C0B3C0FA284}"/>
          </ac:graphicFrameMkLst>
        </pc:graphicFrameChg>
        <pc:picChg chg="del">
          <ac:chgData name="THERESA MEHALICK" userId="5a7738b2-d91d-4b20-939f-cd6950517606" providerId="ADAL" clId="{0CF0FD1E-B52B-432D-BC79-E03A0C83B735}" dt="2021-02-17T16:39:07.364" v="325" actId="478"/>
          <ac:picMkLst>
            <pc:docMk/>
            <pc:sldMk cId="1467031178" sldId="259"/>
            <ac:picMk id="5" creationId="{00000000-0000-0000-0000-000000000000}"/>
          </ac:picMkLst>
        </pc:picChg>
      </pc:sldChg>
      <pc:sldChg chg="del">
        <pc:chgData name="THERESA MEHALICK" userId="5a7738b2-d91d-4b20-939f-cd6950517606" providerId="ADAL" clId="{0CF0FD1E-B52B-432D-BC79-E03A0C83B735}" dt="2021-02-17T18:06:57.499" v="1399" actId="2696"/>
        <pc:sldMkLst>
          <pc:docMk/>
          <pc:sldMk cId="1943944822" sldId="261"/>
        </pc:sldMkLst>
      </pc:sldChg>
      <pc:sldChg chg="addSp delSp modSp add mod ord modAnim">
        <pc:chgData name="THERESA MEHALICK" userId="5a7738b2-d91d-4b20-939f-cd6950517606" providerId="ADAL" clId="{0CF0FD1E-B52B-432D-BC79-E03A0C83B735}" dt="2021-02-19T00:32:09.334" v="1689"/>
        <pc:sldMkLst>
          <pc:docMk/>
          <pc:sldMk cId="2903934790" sldId="261"/>
        </pc:sldMkLst>
        <pc:spChg chg="add del">
          <ac:chgData name="THERESA MEHALICK" userId="5a7738b2-d91d-4b20-939f-cd6950517606" providerId="ADAL" clId="{0CF0FD1E-B52B-432D-BC79-E03A0C83B735}" dt="2021-02-17T18:09:19.574" v="1463" actId="22"/>
          <ac:spMkLst>
            <pc:docMk/>
            <pc:sldMk cId="2903934790" sldId="261"/>
            <ac:spMk id="10" creationId="{E930F648-56F6-40C8-A6C1-09F4D82E5397}"/>
          </ac:spMkLst>
        </pc:spChg>
        <pc:spChg chg="add mod">
          <ac:chgData name="THERESA MEHALICK" userId="5a7738b2-d91d-4b20-939f-cd6950517606" providerId="ADAL" clId="{0CF0FD1E-B52B-432D-BC79-E03A0C83B735}" dt="2021-02-17T18:09:25.624" v="1466" actId="1076"/>
          <ac:spMkLst>
            <pc:docMk/>
            <pc:sldMk cId="2903934790" sldId="261"/>
            <ac:spMk id="12" creationId="{9BA28D74-35A2-463F-A73A-133FC9FD903E}"/>
          </ac:spMkLst>
        </pc:spChg>
        <pc:spChg chg="add mod">
          <ac:chgData name="THERESA MEHALICK" userId="5a7738b2-d91d-4b20-939f-cd6950517606" providerId="ADAL" clId="{0CF0FD1E-B52B-432D-BC79-E03A0C83B735}" dt="2021-02-17T18:11:40.457" v="1526" actId="1076"/>
          <ac:spMkLst>
            <pc:docMk/>
            <pc:sldMk cId="2903934790" sldId="261"/>
            <ac:spMk id="13" creationId="{2FB48833-89BF-4D2C-A608-F39C7B0B0C95}"/>
          </ac:spMkLst>
        </pc:spChg>
        <pc:graphicFrameChg chg="del">
          <ac:chgData name="THERESA MEHALICK" userId="5a7738b2-d91d-4b20-939f-cd6950517606" providerId="ADAL" clId="{0CF0FD1E-B52B-432D-BC79-E03A0C83B735}" dt="2021-02-17T18:07:07.837" v="1401" actId="478"/>
          <ac:graphicFrameMkLst>
            <pc:docMk/>
            <pc:sldMk cId="2903934790" sldId="261"/>
            <ac:graphicFrameMk id="2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11:03.301" v="1525" actId="20577"/>
          <ac:graphicFrameMkLst>
            <pc:docMk/>
            <pc:sldMk cId="2903934790" sldId="261"/>
            <ac:graphicFrameMk id="3" creationId="{00000000-0000-0000-0000-000000000000}"/>
          </ac:graphicFrameMkLst>
        </pc:graphicFrameChg>
        <pc:graphicFrameChg chg="mod modGraphic">
          <ac:chgData name="THERESA MEHALICK" userId="5a7738b2-d91d-4b20-939f-cd6950517606" providerId="ADAL" clId="{0CF0FD1E-B52B-432D-BC79-E03A0C83B735}" dt="2021-02-17T18:09:10.150" v="1458" actId="21"/>
          <ac:graphicFrameMkLst>
            <pc:docMk/>
            <pc:sldMk cId="2903934790" sldId="261"/>
            <ac:graphicFrameMk id="4" creationId="{00000000-0000-0000-0000-000000000000}"/>
          </ac:graphicFrameMkLst>
        </pc:graphicFrameChg>
        <pc:picChg chg="add mod">
          <ac:chgData name="THERESA MEHALICK" userId="5a7738b2-d91d-4b20-939f-cd6950517606" providerId="ADAL" clId="{0CF0FD1E-B52B-432D-BC79-E03A0C83B735}" dt="2021-02-17T18:09:14.239" v="1460" actId="1076"/>
          <ac:picMkLst>
            <pc:docMk/>
            <pc:sldMk cId="2903934790" sldId="261"/>
            <ac:picMk id="6" creationId="{10945BD3-B524-41A5-8EEF-B2197A3433D2}"/>
          </ac:picMkLst>
        </pc:picChg>
        <pc:picChg chg="add mod">
          <ac:chgData name="THERESA MEHALICK" userId="5a7738b2-d91d-4b20-939f-cd6950517606" providerId="ADAL" clId="{0CF0FD1E-B52B-432D-BC79-E03A0C83B735}" dt="2021-02-17T18:09:17.182" v="1461" actId="1076"/>
          <ac:picMkLst>
            <pc:docMk/>
            <pc:sldMk cId="2903934790" sldId="261"/>
            <ac:picMk id="8" creationId="{573FBC69-00B7-4760-A180-BE2677881778}"/>
          </ac:picMkLst>
        </pc:picChg>
      </pc:sldChg>
      <pc:sldChg chg="addSp delSp modSp mod ord">
        <pc:chgData name="THERESA MEHALICK" userId="5a7738b2-d91d-4b20-939f-cd6950517606" providerId="ADAL" clId="{0CF0FD1E-B52B-432D-BC79-E03A0C83B735}" dt="2021-02-17T18:16:02.987" v="1556"/>
        <pc:sldMkLst>
          <pc:docMk/>
          <pc:sldMk cId="695197538" sldId="263"/>
        </pc:sldMkLst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6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7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8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40:04.844" v="1184" actId="478"/>
          <ac:spMkLst>
            <pc:docMk/>
            <pc:sldMk cId="695197538" sldId="263"/>
            <ac:spMk id="9" creationId="{00000000-0000-0000-0000-000000000000}"/>
          </ac:spMkLst>
        </pc:spChg>
        <pc:picChg chg="add mod">
          <ac:chgData name="THERESA MEHALICK" userId="5a7738b2-d91d-4b20-939f-cd6950517606" providerId="ADAL" clId="{0CF0FD1E-B52B-432D-BC79-E03A0C83B735}" dt="2021-02-17T17:40:51.283" v="1192" actId="1076"/>
          <ac:picMkLst>
            <pc:docMk/>
            <pc:sldMk cId="695197538" sldId="263"/>
            <ac:picMk id="3" creationId="{B807D467-4A7F-4410-8789-CCF53844F439}"/>
          </ac:picMkLst>
        </pc:picChg>
        <pc:picChg chg="del">
          <ac:chgData name="THERESA MEHALICK" userId="5a7738b2-d91d-4b20-939f-cd6950517606" providerId="ADAL" clId="{0CF0FD1E-B52B-432D-BC79-E03A0C83B735}" dt="2021-02-17T17:39:58.431" v="1183" actId="478"/>
          <ac:picMkLst>
            <pc:docMk/>
            <pc:sldMk cId="695197538" sldId="263"/>
            <ac:picMk id="4" creationId="{00000000-0000-0000-0000-000000000000}"/>
          </ac:picMkLst>
        </pc:picChg>
      </pc:sldChg>
      <pc:sldChg chg="addSp modSp mod">
        <pc:chgData name="THERESA MEHALICK" userId="5a7738b2-d91d-4b20-939f-cd6950517606" providerId="ADAL" clId="{0CF0FD1E-B52B-432D-BC79-E03A0C83B735}" dt="2021-02-17T17:57:58.127" v="1328" actId="1035"/>
        <pc:sldMkLst>
          <pc:docMk/>
          <pc:sldMk cId="2354821588" sldId="272"/>
        </pc:sldMkLst>
        <pc:grpChg chg="add mod">
          <ac:chgData name="THERESA MEHALICK" userId="5a7738b2-d91d-4b20-939f-cd6950517606" providerId="ADAL" clId="{0CF0FD1E-B52B-432D-BC79-E03A0C83B735}" dt="2021-02-17T17:57:58.127" v="1328" actId="1035"/>
          <ac:grpSpMkLst>
            <pc:docMk/>
            <pc:sldMk cId="2354821588" sldId="272"/>
            <ac:grpSpMk id="3" creationId="{2B8E37BE-4E06-426E-9FBD-FD0104196B0D}"/>
          </ac:grpSpMkLst>
        </pc:grpChg>
        <pc:graphicFrameChg chg="modGraphic">
          <ac:chgData name="THERESA MEHALICK" userId="5a7738b2-d91d-4b20-939f-cd6950517606" providerId="ADAL" clId="{0CF0FD1E-B52B-432D-BC79-E03A0C83B735}" dt="2021-02-17T17:56:55.554" v="1298" actId="20577"/>
          <ac:graphicFrameMkLst>
            <pc:docMk/>
            <pc:sldMk cId="2354821588" sldId="272"/>
            <ac:graphicFrameMk id="2" creationId="{00000000-0000-0000-0000-000000000000}"/>
          </ac:graphicFrameMkLst>
        </pc:graphicFrame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7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8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9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7:54.905" v="1318" actId="164"/>
          <ac:picMkLst>
            <pc:docMk/>
            <pc:sldMk cId="2354821588" sldId="272"/>
            <ac:picMk id="10" creationId="{00000000-0000-0000-0000-000000000000}"/>
          </ac:picMkLst>
        </pc:picChg>
      </pc:sldChg>
      <pc:sldChg chg="del">
        <pc:chgData name="THERESA MEHALICK" userId="5a7738b2-d91d-4b20-939f-cd6950517606" providerId="ADAL" clId="{0CF0FD1E-B52B-432D-BC79-E03A0C83B735}" dt="2021-02-17T16:33:32.493" v="178" actId="47"/>
        <pc:sldMkLst>
          <pc:docMk/>
          <pc:sldMk cId="175870539" sldId="274"/>
        </pc:sldMkLst>
      </pc:sldChg>
      <pc:sldChg chg="modSp mod">
        <pc:chgData name="THERESA MEHALICK" userId="5a7738b2-d91d-4b20-939f-cd6950517606" providerId="ADAL" clId="{0CF0FD1E-B52B-432D-BC79-E03A0C83B735}" dt="2021-02-17T18:04:22.498" v="1398" actId="1036"/>
        <pc:sldMkLst>
          <pc:docMk/>
          <pc:sldMk cId="904755126" sldId="275"/>
        </pc:sldMkLst>
        <pc:graphicFrameChg chg="modGraphic">
          <ac:chgData name="THERESA MEHALICK" userId="5a7738b2-d91d-4b20-939f-cd6950517606" providerId="ADAL" clId="{0CF0FD1E-B52B-432D-BC79-E03A0C83B735}" dt="2021-02-17T17:56:33.055" v="1293" actId="6549"/>
          <ac:graphicFrameMkLst>
            <pc:docMk/>
            <pc:sldMk cId="904755126" sldId="275"/>
            <ac:graphicFrameMk id="2" creationId="{00000000-0000-0000-0000-000000000000}"/>
          </ac:graphicFrameMkLst>
        </pc:graphicFrameChg>
        <pc:picChg chg="mod">
          <ac:chgData name="THERESA MEHALICK" userId="5a7738b2-d91d-4b20-939f-cd6950517606" providerId="ADAL" clId="{0CF0FD1E-B52B-432D-BC79-E03A0C83B735}" dt="2021-02-17T18:04:22.498" v="1398" actId="1036"/>
          <ac:picMkLst>
            <pc:docMk/>
            <pc:sldMk cId="904755126" sldId="275"/>
            <ac:picMk id="3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8:04:21.579" v="1395" actId="1036"/>
          <ac:picMkLst>
            <pc:docMk/>
            <pc:sldMk cId="904755126" sldId="275"/>
            <ac:picMk id="4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8:04:20.219" v="1389" actId="1036"/>
          <ac:picMkLst>
            <pc:docMk/>
            <pc:sldMk cId="904755126" sldId="275"/>
            <ac:picMk id="5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8:04:18.456" v="1381" actId="1036"/>
          <ac:picMkLst>
            <pc:docMk/>
            <pc:sldMk cId="904755126" sldId="275"/>
            <ac:picMk id="7" creationId="{00000000-0000-0000-0000-000000000000}"/>
          </ac:picMkLst>
        </pc:picChg>
      </pc:sldChg>
      <pc:sldChg chg="addSp delSp modSp mod">
        <pc:chgData name="THERESA MEHALICK" userId="5a7738b2-d91d-4b20-939f-cd6950517606" providerId="ADAL" clId="{0CF0FD1E-B52B-432D-BC79-E03A0C83B735}" dt="2021-02-17T17:58:39.457" v="1358" actId="1076"/>
        <pc:sldMkLst>
          <pc:docMk/>
          <pc:sldMk cId="2333667847" sldId="276"/>
        </pc:sldMkLst>
        <pc:grpChg chg="add mod">
          <ac:chgData name="THERESA MEHALICK" userId="5a7738b2-d91d-4b20-939f-cd6950517606" providerId="ADAL" clId="{0CF0FD1E-B52B-432D-BC79-E03A0C83B735}" dt="2021-02-17T17:58:39.457" v="1358" actId="1076"/>
          <ac:grpSpMkLst>
            <pc:docMk/>
            <pc:sldMk cId="2333667847" sldId="276"/>
            <ac:grpSpMk id="9" creationId="{CE0AC0A9-514C-4582-8FA0-484CA76D132E}"/>
          </ac:grpSpMkLst>
        </pc:grpChg>
        <pc:graphicFrameChg chg="modGraphic">
          <ac:chgData name="THERESA MEHALICK" userId="5a7738b2-d91d-4b20-939f-cd6950517606" providerId="ADAL" clId="{0CF0FD1E-B52B-432D-BC79-E03A0C83B735}" dt="2021-02-17T17:56:16.405" v="1283" actId="20577"/>
          <ac:graphicFrameMkLst>
            <pc:docMk/>
            <pc:sldMk cId="2333667847" sldId="276"/>
            <ac:graphicFrameMk id="2" creationId="{00000000-0000-0000-0000-000000000000}"/>
          </ac:graphicFrameMkLst>
        </pc:graphicFrameChg>
        <pc:picChg chg="add mod">
          <ac:chgData name="THERESA MEHALICK" userId="5a7738b2-d91d-4b20-939f-cd6950517606" providerId="ADAL" clId="{0CF0FD1E-B52B-432D-BC79-E03A0C83B735}" dt="2021-02-17T17:58:38.318" v="1357" actId="164"/>
          <ac:picMkLst>
            <pc:docMk/>
            <pc:sldMk cId="2333667847" sldId="276"/>
            <ac:picMk id="4" creationId="{988E6D7F-5EF7-4D34-B2D8-603F563E6D9B}"/>
          </ac:picMkLst>
        </pc:picChg>
        <pc:picChg chg="del">
          <ac:chgData name="THERESA MEHALICK" userId="5a7738b2-d91d-4b20-939f-cd6950517606" providerId="ADAL" clId="{0CF0FD1E-B52B-432D-BC79-E03A0C83B735}" dt="2021-02-17T17:55:55.502" v="1279" actId="478"/>
          <ac:picMkLst>
            <pc:docMk/>
            <pc:sldMk cId="2333667847" sldId="276"/>
            <ac:picMk id="5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8:38.318" v="1357" actId="164"/>
          <ac:picMkLst>
            <pc:docMk/>
            <pc:sldMk cId="2333667847" sldId="276"/>
            <ac:picMk id="6" creationId="{00000000-0000-0000-0000-000000000000}"/>
          </ac:picMkLst>
        </pc:picChg>
        <pc:picChg chg="mod">
          <ac:chgData name="THERESA MEHALICK" userId="5a7738b2-d91d-4b20-939f-cd6950517606" providerId="ADAL" clId="{0CF0FD1E-B52B-432D-BC79-E03A0C83B735}" dt="2021-02-17T17:58:38.318" v="1357" actId="164"/>
          <ac:picMkLst>
            <pc:docMk/>
            <pc:sldMk cId="2333667847" sldId="276"/>
            <ac:picMk id="7" creationId="{00000000-0000-0000-0000-000000000000}"/>
          </ac:picMkLst>
        </pc:picChg>
        <pc:picChg chg="del">
          <ac:chgData name="THERESA MEHALICK" userId="5a7738b2-d91d-4b20-939f-cd6950517606" providerId="ADAL" clId="{0CF0FD1E-B52B-432D-BC79-E03A0C83B735}" dt="2021-02-17T17:55:55.502" v="1279" actId="478"/>
          <ac:picMkLst>
            <pc:docMk/>
            <pc:sldMk cId="2333667847" sldId="276"/>
            <ac:picMk id="8" creationId="{00000000-0000-0000-0000-000000000000}"/>
          </ac:picMkLst>
        </pc:picChg>
      </pc:sldChg>
      <pc:sldChg chg="del">
        <pc:chgData name="THERESA MEHALICK" userId="5a7738b2-d91d-4b20-939f-cd6950517606" providerId="ADAL" clId="{0CF0FD1E-B52B-432D-BC79-E03A0C83B735}" dt="2021-02-17T16:56:14.402" v="619" actId="47"/>
        <pc:sldMkLst>
          <pc:docMk/>
          <pc:sldMk cId="1066356725" sldId="279"/>
        </pc:sldMkLst>
      </pc:sldChg>
      <pc:sldChg chg="addSp delSp modSp del mod">
        <pc:chgData name="THERESA MEHALICK" userId="5a7738b2-d91d-4b20-939f-cd6950517606" providerId="ADAL" clId="{0CF0FD1E-B52B-432D-BC79-E03A0C83B735}" dt="2021-02-17T16:31:37.803" v="176" actId="47"/>
        <pc:sldMkLst>
          <pc:docMk/>
          <pc:sldMk cId="3862235230" sldId="284"/>
        </pc:sldMkLst>
        <pc:spChg chg="add del mod">
          <ac:chgData name="THERESA MEHALICK" userId="5a7738b2-d91d-4b20-939f-cd6950517606" providerId="ADAL" clId="{0CF0FD1E-B52B-432D-BC79-E03A0C83B735}" dt="2021-02-17T16:25:46.816" v="96" actId="21"/>
          <ac:spMkLst>
            <pc:docMk/>
            <pc:sldMk cId="3862235230" sldId="284"/>
            <ac:spMk id="10" creationId="{7FA5CB8B-19CE-42DF-A7AB-FC124808A92B}"/>
          </ac:spMkLst>
        </pc:spChg>
        <pc:graphicFrameChg chg="del mod modGraphic">
          <ac:chgData name="THERESA MEHALICK" userId="5a7738b2-d91d-4b20-939f-cd6950517606" providerId="ADAL" clId="{0CF0FD1E-B52B-432D-BC79-E03A0C83B735}" dt="2021-02-17T16:28:40.920" v="153" actId="21"/>
          <ac:graphicFrameMkLst>
            <pc:docMk/>
            <pc:sldMk cId="3862235230" sldId="284"/>
            <ac:graphicFrameMk id="4" creationId="{00000000-0000-0000-0000-000000000000}"/>
          </ac:graphicFrameMkLst>
        </pc:graphicFrameChg>
      </pc:sldChg>
      <pc:sldChg chg="delSp del mod">
        <pc:chgData name="THERESA MEHALICK" userId="5a7738b2-d91d-4b20-939f-cd6950517606" providerId="ADAL" clId="{0CF0FD1E-B52B-432D-BC79-E03A0C83B735}" dt="2021-02-17T17:24:19.587" v="622" actId="47"/>
        <pc:sldMkLst>
          <pc:docMk/>
          <pc:sldMk cId="2258590490" sldId="294"/>
        </pc:sldMkLst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4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5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6" creationId="{00000000-0000-0000-0000-000000000000}"/>
          </ac:spMkLst>
        </pc:spChg>
        <pc:spChg chg="del">
          <ac:chgData name="THERESA MEHALICK" userId="5a7738b2-d91d-4b20-939f-cd6950517606" providerId="ADAL" clId="{0CF0FD1E-B52B-432D-BC79-E03A0C83B735}" dt="2021-02-17T17:24:13.371" v="621" actId="478"/>
          <ac:spMkLst>
            <pc:docMk/>
            <pc:sldMk cId="2258590490" sldId="294"/>
            <ac:spMk id="10" creationId="{00000000-0000-0000-0000-000000000000}"/>
          </ac:spMkLst>
        </pc:spChg>
        <pc:picChg chg="del">
          <ac:chgData name="THERESA MEHALICK" userId="5a7738b2-d91d-4b20-939f-cd6950517606" providerId="ADAL" clId="{0CF0FD1E-B52B-432D-BC79-E03A0C83B735}" dt="2021-02-17T17:24:05.987" v="620" actId="478"/>
          <ac:picMkLst>
            <pc:docMk/>
            <pc:sldMk cId="2258590490" sldId="294"/>
            <ac:picMk id="3" creationId="{00000000-0000-0000-0000-000000000000}"/>
          </ac:picMkLst>
        </pc:picChg>
      </pc:sldChg>
      <pc:sldChg chg="add">
        <pc:chgData name="THERESA MEHALICK" userId="5a7738b2-d91d-4b20-939f-cd6950517606" providerId="ADAL" clId="{0CF0FD1E-B52B-432D-BC79-E03A0C83B735}" dt="2021-02-17T16:33:31.259" v="177"/>
        <pc:sldMkLst>
          <pc:docMk/>
          <pc:sldMk cId="904124362" sldId="383"/>
        </pc:sldMkLst>
      </pc:sldChg>
      <pc:sldChg chg="addSp delSp modSp add mod">
        <pc:chgData name="THERESA MEHALICK" userId="5a7738b2-d91d-4b20-939f-cd6950517606" providerId="ADAL" clId="{0CF0FD1E-B52B-432D-BC79-E03A0C83B735}" dt="2021-02-17T17:54:28.119" v="1278" actId="1036"/>
        <pc:sldMkLst>
          <pc:docMk/>
          <pc:sldMk cId="2030236509" sldId="384"/>
        </pc:sldMkLst>
        <pc:grpChg chg="del mod">
          <ac:chgData name="THERESA MEHALICK" userId="5a7738b2-d91d-4b20-939f-cd6950517606" providerId="ADAL" clId="{0CF0FD1E-B52B-432D-BC79-E03A0C83B735}" dt="2021-02-17T17:51:28.162" v="1240"/>
          <ac:grpSpMkLst>
            <pc:docMk/>
            <pc:sldMk cId="2030236509" sldId="384"/>
            <ac:grpSpMk id="14" creationId="{75F8D894-B7D1-484D-B1E3-C3010AA0F060}"/>
          </ac:grpSpMkLst>
        </pc:grpChg>
        <pc:grpChg chg="mod">
          <ac:chgData name="THERESA MEHALICK" userId="5a7738b2-d91d-4b20-939f-cd6950517606" providerId="ADAL" clId="{0CF0FD1E-B52B-432D-BC79-E03A0C83B735}" dt="2021-02-17T17:52:20.197" v="1250"/>
          <ac:grpSpMkLst>
            <pc:docMk/>
            <pc:sldMk cId="2030236509" sldId="384"/>
            <ac:grpSpMk id="21" creationId="{ADDADB35-928F-4F4E-B517-C1D01ADA7A8D}"/>
          </ac:grpSpMkLst>
        </pc:grpChg>
        <pc:grpChg chg="add mod">
          <ac:chgData name="THERESA MEHALICK" userId="5a7738b2-d91d-4b20-939f-cd6950517606" providerId="ADAL" clId="{0CF0FD1E-B52B-432D-BC79-E03A0C83B735}" dt="2021-02-17T17:53:57.667" v="1265" actId="1036"/>
          <ac:grpSpMkLst>
            <pc:docMk/>
            <pc:sldMk cId="2030236509" sldId="384"/>
            <ac:grpSpMk id="24" creationId="{A744544D-1C9E-4028-9FC5-271CD95E69D0}"/>
          </ac:grpSpMkLst>
        </pc:grpChg>
        <pc:graphicFrameChg chg="mod modGraphic">
          <ac:chgData name="THERESA MEHALICK" userId="5a7738b2-d91d-4b20-939f-cd6950517606" providerId="ADAL" clId="{0CF0FD1E-B52B-432D-BC79-E03A0C83B735}" dt="2021-02-17T17:48:10.188" v="1234" actId="14100"/>
          <ac:graphicFrameMkLst>
            <pc:docMk/>
            <pc:sldMk cId="2030236509" sldId="384"/>
            <ac:graphicFrameMk id="5" creationId="{00000000-0000-0000-0000-000000000000}"/>
          </ac:graphicFrameMkLst>
        </pc:graphicFrameChg>
        <pc:picChg chg="del">
          <ac:chgData name="THERESA MEHALICK" userId="5a7738b2-d91d-4b20-939f-cd6950517606" providerId="ADAL" clId="{0CF0FD1E-B52B-432D-BC79-E03A0C83B735}" dt="2021-02-17T17:44:15.866" v="1204" actId="478"/>
          <ac:picMkLst>
            <pc:docMk/>
            <pc:sldMk cId="2030236509" sldId="384"/>
            <ac:picMk id="3" creationId="{B807D467-4A7F-4410-8789-CCF53844F439}"/>
          </ac:picMkLst>
        </pc:picChg>
        <pc:picChg chg="add mod">
          <ac:chgData name="THERESA MEHALICK" userId="5a7738b2-d91d-4b20-939f-cd6950517606" providerId="ADAL" clId="{0CF0FD1E-B52B-432D-BC79-E03A0C83B735}" dt="2021-02-17T17:46:47.736" v="1221" actId="14100"/>
          <ac:picMkLst>
            <pc:docMk/>
            <pc:sldMk cId="2030236509" sldId="384"/>
            <ac:picMk id="4" creationId="{C9F0520E-EB0F-4C3D-AF08-CD990518996E}"/>
          </ac:picMkLst>
        </pc:picChg>
        <pc:picChg chg="add del mod">
          <ac:chgData name="THERESA MEHALICK" userId="5a7738b2-d91d-4b20-939f-cd6950517606" providerId="ADAL" clId="{0CF0FD1E-B52B-432D-BC79-E03A0C83B735}" dt="2021-02-17T17:53:49.276" v="1251" actId="478"/>
          <ac:picMkLst>
            <pc:docMk/>
            <pc:sldMk cId="2030236509" sldId="384"/>
            <ac:picMk id="7" creationId="{16D67E86-0B61-4061-8C93-A66E79187509}"/>
          </ac:picMkLst>
        </pc:picChg>
        <pc:picChg chg="add mod">
          <ac:chgData name="THERESA MEHALICK" userId="5a7738b2-d91d-4b20-939f-cd6950517606" providerId="ADAL" clId="{0CF0FD1E-B52B-432D-BC79-E03A0C83B735}" dt="2021-02-17T17:53:55.798" v="1253" actId="164"/>
          <ac:picMkLst>
            <pc:docMk/>
            <pc:sldMk cId="2030236509" sldId="384"/>
            <ac:picMk id="9" creationId="{6A50B9D0-4201-47F3-BBB0-46817B12C742}"/>
          </ac:picMkLst>
        </pc:picChg>
        <pc:picChg chg="add mod ord">
          <ac:chgData name="THERESA MEHALICK" userId="5a7738b2-d91d-4b20-939f-cd6950517606" providerId="ADAL" clId="{0CF0FD1E-B52B-432D-BC79-E03A0C83B735}" dt="2021-02-17T17:54:10.157" v="1269" actId="167"/>
          <ac:picMkLst>
            <pc:docMk/>
            <pc:sldMk cId="2030236509" sldId="384"/>
            <ac:picMk id="23" creationId="{5F8DEE87-585E-4A22-9D7B-A17747DB4C8E}"/>
          </ac:picMkLst>
        </pc:picChg>
        <pc:inkChg chg="add mod">
          <ac:chgData name="THERESA MEHALICK" userId="5a7738b2-d91d-4b20-939f-cd6950517606" providerId="ADAL" clId="{0CF0FD1E-B52B-432D-BC79-E03A0C83B735}" dt="2021-02-17T17:54:17.808" v="1272" actId="1035"/>
          <ac:inkMkLst>
            <pc:docMk/>
            <pc:sldMk cId="2030236509" sldId="384"/>
            <ac:inkMk id="11" creationId="{0112390F-42B1-433A-9C76-9D901F306D90}"/>
          </ac:inkMkLst>
        </pc:inkChg>
        <pc:inkChg chg="add del mod">
          <ac:chgData name="THERESA MEHALICK" userId="5a7738b2-d91d-4b20-939f-cd6950517606" providerId="ADAL" clId="{0CF0FD1E-B52B-432D-BC79-E03A0C83B735}" dt="2021-02-17T17:51:28.162" v="1241"/>
          <ac:inkMkLst>
            <pc:docMk/>
            <pc:sldMk cId="2030236509" sldId="384"/>
            <ac:inkMk id="12" creationId="{57427664-8CE8-4368-B4A8-AC7D70450882}"/>
          </ac:inkMkLst>
        </pc:inkChg>
        <pc:inkChg chg="add del mod">
          <ac:chgData name="THERESA MEHALICK" userId="5a7738b2-d91d-4b20-939f-cd6950517606" providerId="ADAL" clId="{0CF0FD1E-B52B-432D-BC79-E03A0C83B735}" dt="2021-02-17T17:51:28.162" v="1240"/>
          <ac:inkMkLst>
            <pc:docMk/>
            <pc:sldMk cId="2030236509" sldId="384"/>
            <ac:inkMk id="13" creationId="{FE08EB95-F007-420A-A787-F4EDEED3EF24}"/>
          </ac:inkMkLst>
        </pc:inkChg>
        <pc:inkChg chg="add mod">
          <ac:chgData name="THERESA MEHALICK" userId="5a7738b2-d91d-4b20-939f-cd6950517606" providerId="ADAL" clId="{0CF0FD1E-B52B-432D-BC79-E03A0C83B735}" dt="2021-02-17T17:51:55.354" v="1243" actId="14100"/>
          <ac:inkMkLst>
            <pc:docMk/>
            <pc:sldMk cId="2030236509" sldId="384"/>
            <ac:inkMk id="15" creationId="{98F9815A-A7D4-472E-88C3-F9BA93749588}"/>
          </ac:inkMkLst>
        </pc:inkChg>
        <pc:inkChg chg="add del">
          <ac:chgData name="THERESA MEHALICK" userId="5a7738b2-d91d-4b20-939f-cd6950517606" providerId="ADAL" clId="{0CF0FD1E-B52B-432D-BC79-E03A0C83B735}" dt="2021-02-17T17:52:14.602" v="1247" actId="478"/>
          <ac:inkMkLst>
            <pc:docMk/>
            <pc:sldMk cId="2030236509" sldId="384"/>
            <ac:inkMk id="16" creationId="{45C189A9-7D33-4B08-94A3-96EDAE7998C8}"/>
          </ac:inkMkLst>
        </pc:inkChg>
        <pc:inkChg chg="add mod">
          <ac:chgData name="THERESA MEHALICK" userId="5a7738b2-d91d-4b20-939f-cd6950517606" providerId="ADAL" clId="{0CF0FD1E-B52B-432D-BC79-E03A0C83B735}" dt="2021-02-17T17:53:55.798" v="1253" actId="164"/>
          <ac:inkMkLst>
            <pc:docMk/>
            <pc:sldMk cId="2030236509" sldId="384"/>
            <ac:inkMk id="17" creationId="{B6097F3A-8E0D-4999-90B2-2D9B00BECF1E}"/>
          </ac:inkMkLst>
        </pc:inkChg>
        <pc:inkChg chg="add mod">
          <ac:chgData name="THERESA MEHALICK" userId="5a7738b2-d91d-4b20-939f-cd6950517606" providerId="ADAL" clId="{0CF0FD1E-B52B-432D-BC79-E03A0C83B735}" dt="2021-02-17T17:53:55.798" v="1253" actId="164"/>
          <ac:inkMkLst>
            <pc:docMk/>
            <pc:sldMk cId="2030236509" sldId="384"/>
            <ac:inkMk id="18" creationId="{FDA60461-544F-490B-A986-E6F57392CCE3}"/>
          </ac:inkMkLst>
        </pc:inkChg>
        <pc:inkChg chg="add mod">
          <ac:chgData name="THERESA MEHALICK" userId="5a7738b2-d91d-4b20-939f-cd6950517606" providerId="ADAL" clId="{0CF0FD1E-B52B-432D-BC79-E03A0C83B735}" dt="2021-02-17T17:52:20.197" v="1250"/>
          <ac:inkMkLst>
            <pc:docMk/>
            <pc:sldMk cId="2030236509" sldId="384"/>
            <ac:inkMk id="19" creationId="{9DFAA975-9E31-4598-A12D-99046531AD12}"/>
          </ac:inkMkLst>
        </pc:inkChg>
        <pc:inkChg chg="add mod">
          <ac:chgData name="THERESA MEHALICK" userId="5a7738b2-d91d-4b20-939f-cd6950517606" providerId="ADAL" clId="{0CF0FD1E-B52B-432D-BC79-E03A0C83B735}" dt="2021-02-17T17:52:20.197" v="1250"/>
          <ac:inkMkLst>
            <pc:docMk/>
            <pc:sldMk cId="2030236509" sldId="384"/>
            <ac:inkMk id="20" creationId="{2A0DCCB7-4835-4972-B664-E8A3661E3479}"/>
          </ac:inkMkLst>
        </pc:inkChg>
        <pc:inkChg chg="add mod">
          <ac:chgData name="THERESA MEHALICK" userId="5a7738b2-d91d-4b20-939f-cd6950517606" providerId="ADAL" clId="{0CF0FD1E-B52B-432D-BC79-E03A0C83B735}" dt="2021-02-17T17:54:28.119" v="1278" actId="1036"/>
          <ac:inkMkLst>
            <pc:docMk/>
            <pc:sldMk cId="2030236509" sldId="384"/>
            <ac:inkMk id="25" creationId="{EB080DAF-7865-4372-8208-5DACA351EC18}"/>
          </ac:inkMkLst>
        </pc:inkChg>
      </pc:sldChg>
      <pc:sldChg chg="addSp modSp add mod ord">
        <pc:chgData name="THERESA MEHALICK" userId="5a7738b2-d91d-4b20-939f-cd6950517606" providerId="ADAL" clId="{0CF0FD1E-B52B-432D-BC79-E03A0C83B735}" dt="2021-02-19T00:15:48.193" v="1683"/>
        <pc:sldMkLst>
          <pc:docMk/>
          <pc:sldMk cId="1408139703" sldId="385"/>
        </pc:sldMkLst>
        <pc:spChg chg="add mod">
          <ac:chgData name="THERESA MEHALICK" userId="5a7738b2-d91d-4b20-939f-cd6950517606" providerId="ADAL" clId="{0CF0FD1E-B52B-432D-BC79-E03A0C83B735}" dt="2021-02-18T23:47:33.817" v="1671" actId="20577"/>
          <ac:spMkLst>
            <pc:docMk/>
            <pc:sldMk cId="1408139703" sldId="385"/>
            <ac:spMk id="3" creationId="{FF921D3F-E73F-4E36-90AA-5559DC1052E2}"/>
          </ac:spMkLst>
        </pc:spChg>
      </pc:sldChg>
      <pc:sldChg chg="addSp delSp modSp add mod">
        <pc:chgData name="THERESA MEHALICK" userId="5a7738b2-d91d-4b20-939f-cd6950517606" providerId="ADAL" clId="{0CF0FD1E-B52B-432D-BC79-E03A0C83B735}" dt="2021-02-18T23:47:22.280" v="1663" actId="14100"/>
        <pc:sldMkLst>
          <pc:docMk/>
          <pc:sldMk cId="286917782" sldId="386"/>
        </pc:sldMkLst>
        <pc:spChg chg="add del">
          <ac:chgData name="THERESA MEHALICK" userId="5a7738b2-d91d-4b20-939f-cd6950517606" providerId="ADAL" clId="{0CF0FD1E-B52B-432D-BC79-E03A0C83B735}" dt="2021-02-18T23:46:51.511" v="1635" actId="22"/>
          <ac:spMkLst>
            <pc:docMk/>
            <pc:sldMk cId="286917782" sldId="386"/>
            <ac:spMk id="5" creationId="{AFA50DD4-8C5F-406A-8AB2-11C3C342F383}"/>
          </ac:spMkLst>
        </pc:spChg>
        <pc:spChg chg="add mod">
          <ac:chgData name="THERESA MEHALICK" userId="5a7738b2-d91d-4b20-939f-cd6950517606" providerId="ADAL" clId="{0CF0FD1E-B52B-432D-BC79-E03A0C83B735}" dt="2021-02-18T23:47:22.280" v="1663" actId="14100"/>
          <ac:spMkLst>
            <pc:docMk/>
            <pc:sldMk cId="286917782" sldId="386"/>
            <ac:spMk id="6" creationId="{20BE750A-310F-47B2-AFAF-E82F6B0567F9}"/>
          </ac:spMkLst>
        </pc:spChg>
        <pc:graphicFrameChg chg="modGraphic">
          <ac:chgData name="THERESA MEHALICK" userId="5a7738b2-d91d-4b20-939f-cd6950517606" providerId="ADAL" clId="{0CF0FD1E-B52B-432D-BC79-E03A0C83B735}" dt="2021-02-17T18:12:30.117" v="1543" actId="6549"/>
          <ac:graphicFrameMkLst>
            <pc:docMk/>
            <pc:sldMk cId="286917782" sldId="386"/>
            <ac:graphicFrameMk id="4" creationId="{00000000-0000-0000-0000-000000000000}"/>
          </ac:graphicFrameMkLst>
        </pc:graphicFrameChg>
      </pc:sldChg>
      <pc:sldChg chg="delSp modSp add mod">
        <pc:chgData name="THERESA MEHALICK" userId="5a7738b2-d91d-4b20-939f-cd6950517606" providerId="ADAL" clId="{0CF0FD1E-B52B-432D-BC79-E03A0C83B735}" dt="2021-02-17T18:16:55.386" v="1567" actId="478"/>
        <pc:sldMkLst>
          <pc:docMk/>
          <pc:sldMk cId="2860866189" sldId="387"/>
        </pc:sldMkLst>
        <pc:spChg chg="del">
          <ac:chgData name="THERESA MEHALICK" userId="5a7738b2-d91d-4b20-939f-cd6950517606" providerId="ADAL" clId="{0CF0FD1E-B52B-432D-BC79-E03A0C83B735}" dt="2021-02-17T18:16:55.386" v="1567" actId="478"/>
          <ac:spMkLst>
            <pc:docMk/>
            <pc:sldMk cId="2860866189" sldId="387"/>
            <ac:spMk id="13" creationId="{518D2FC5-315F-41B9-AA5F-38A7CA8B307D}"/>
          </ac:spMkLst>
        </pc:spChg>
        <pc:graphicFrameChg chg="modGraphic">
          <ac:chgData name="THERESA MEHALICK" userId="5a7738b2-d91d-4b20-939f-cd6950517606" providerId="ADAL" clId="{0CF0FD1E-B52B-432D-BC79-E03A0C83B735}" dt="2021-02-17T18:16:53.985" v="1566" actId="20577"/>
          <ac:graphicFrameMkLst>
            <pc:docMk/>
            <pc:sldMk cId="2860866189" sldId="387"/>
            <ac:graphicFrameMk id="10" creationId="{03F53F5A-87BC-40F5-9452-1C0B3C0FA284}"/>
          </ac:graphicFrameMkLst>
        </pc:graphicFrameChg>
      </pc:sldChg>
      <pc:sldChg chg="delSp add mod">
        <pc:chgData name="THERESA MEHALICK" userId="5a7738b2-d91d-4b20-939f-cd6950517606" providerId="ADAL" clId="{0CF0FD1E-B52B-432D-BC79-E03A0C83B735}" dt="2021-02-17T18:17:06.879" v="1569" actId="478"/>
        <pc:sldMkLst>
          <pc:docMk/>
          <pc:sldMk cId="3755879752" sldId="388"/>
        </pc:sldMkLst>
        <pc:spChg chg="del">
          <ac:chgData name="THERESA MEHALICK" userId="5a7738b2-d91d-4b20-939f-cd6950517606" providerId="ADAL" clId="{0CF0FD1E-B52B-432D-BC79-E03A0C83B735}" dt="2021-02-17T18:17:06.879" v="1569" actId="478"/>
          <ac:spMkLst>
            <pc:docMk/>
            <pc:sldMk cId="3755879752" sldId="388"/>
            <ac:spMk id="13" creationId="{518D2FC5-315F-41B9-AA5F-38A7CA8B307D}"/>
          </ac:spMkLst>
        </pc:spChg>
      </pc:sldChg>
      <pc:sldChg chg="add">
        <pc:chgData name="THERESA MEHALICK" userId="5a7738b2-d91d-4b20-939f-cd6950517606" providerId="ADAL" clId="{0CF0FD1E-B52B-432D-BC79-E03A0C83B735}" dt="2021-02-17T18:17:04.006" v="1568"/>
        <pc:sldMkLst>
          <pc:docMk/>
          <pc:sldMk cId="860703692" sldId="389"/>
        </pc:sldMkLst>
      </pc:sldChg>
      <pc:sldChg chg="addSp delSp new del mod">
        <pc:chgData name="THERESA MEHALICK" userId="5a7738b2-d91d-4b20-939f-cd6950517606" providerId="ADAL" clId="{0CF0FD1E-B52B-432D-BC79-E03A0C83B735}" dt="2021-02-18T17:11:25.187" v="1632" actId="47"/>
        <pc:sldMkLst>
          <pc:docMk/>
          <pc:sldMk cId="4002245528" sldId="390"/>
        </pc:sldMkLst>
        <pc:picChg chg="add del">
          <ac:chgData name="THERESA MEHALICK" userId="5a7738b2-d91d-4b20-939f-cd6950517606" providerId="ADAL" clId="{0CF0FD1E-B52B-432D-BC79-E03A0C83B735}" dt="2021-02-18T17:07:43.200" v="1602" actId="478"/>
          <ac:picMkLst>
            <pc:docMk/>
            <pc:sldMk cId="4002245528" sldId="390"/>
            <ac:picMk id="3" creationId="{909C78E7-D88F-490B-816D-732C71E67372}"/>
          </ac:picMkLst>
        </pc:picChg>
        <pc:picChg chg="add del">
          <ac:chgData name="THERESA MEHALICK" userId="5a7738b2-d91d-4b20-939f-cd6950517606" providerId="ADAL" clId="{0CF0FD1E-B52B-432D-BC79-E03A0C83B735}" dt="2021-02-18T17:08:37.506" v="1605" actId="21"/>
          <ac:picMkLst>
            <pc:docMk/>
            <pc:sldMk cId="4002245528" sldId="390"/>
            <ac:picMk id="5" creationId="{CC7A62A8-2E3F-4478-BD6B-FE02354483F5}"/>
          </ac:picMkLst>
        </pc:picChg>
      </pc:sldChg>
      <pc:sldChg chg="addSp delSp modSp add mod">
        <pc:chgData name="THERESA MEHALICK" userId="5a7738b2-d91d-4b20-939f-cd6950517606" providerId="ADAL" clId="{0CF0FD1E-B52B-432D-BC79-E03A0C83B735}" dt="2021-02-18T17:11:36.246" v="1633" actId="1076"/>
        <pc:sldMkLst>
          <pc:docMk/>
          <pc:sldMk cId="5804754" sldId="391"/>
        </pc:sldMkLst>
        <pc:graphicFrameChg chg="del">
          <ac:chgData name="THERESA MEHALICK" userId="5a7738b2-d91d-4b20-939f-cd6950517606" providerId="ADAL" clId="{0CF0FD1E-B52B-432D-BC79-E03A0C83B735}" dt="2021-02-18T17:09:11.947" v="1614" actId="478"/>
          <ac:graphicFrameMkLst>
            <pc:docMk/>
            <pc:sldMk cId="5804754" sldId="391"/>
            <ac:graphicFrameMk id="10" creationId="{03F53F5A-87BC-40F5-9452-1C0B3C0FA284}"/>
          </ac:graphicFrameMkLst>
        </pc:graphicFrameChg>
        <pc:picChg chg="add mod">
          <ac:chgData name="THERESA MEHALICK" userId="5a7738b2-d91d-4b20-939f-cd6950517606" providerId="ADAL" clId="{0CF0FD1E-B52B-432D-BC79-E03A0C83B735}" dt="2021-02-18T17:09:41.474" v="1620" actId="1076"/>
          <ac:picMkLst>
            <pc:docMk/>
            <pc:sldMk cId="5804754" sldId="391"/>
            <ac:picMk id="3" creationId="{83528292-37E6-410C-90DC-C6D825CDC16D}"/>
          </ac:picMkLst>
        </pc:picChg>
        <pc:picChg chg="add del mod">
          <ac:chgData name="THERESA MEHALICK" userId="5a7738b2-d91d-4b20-939f-cd6950517606" providerId="ADAL" clId="{0CF0FD1E-B52B-432D-BC79-E03A0C83B735}" dt="2021-02-18T17:08:43.124" v="1608" actId="21"/>
          <ac:picMkLst>
            <pc:docMk/>
            <pc:sldMk cId="5804754" sldId="391"/>
            <ac:picMk id="5" creationId="{26AC3125-580C-4FD7-829E-9CC1A35BB37E}"/>
          </ac:picMkLst>
        </pc:picChg>
        <pc:picChg chg="add mod">
          <ac:chgData name="THERESA MEHALICK" userId="5a7738b2-d91d-4b20-939f-cd6950517606" providerId="ADAL" clId="{0CF0FD1E-B52B-432D-BC79-E03A0C83B735}" dt="2021-02-18T17:09:38.600" v="1619" actId="1076"/>
          <ac:picMkLst>
            <pc:docMk/>
            <pc:sldMk cId="5804754" sldId="391"/>
            <ac:picMk id="7" creationId="{D987CA73-C22B-4797-9492-2611FCCB7590}"/>
          </ac:picMkLst>
        </pc:picChg>
        <pc:picChg chg="add mod">
          <ac:chgData name="THERESA MEHALICK" userId="5a7738b2-d91d-4b20-939f-cd6950517606" providerId="ADAL" clId="{0CF0FD1E-B52B-432D-BC79-E03A0C83B735}" dt="2021-02-18T17:11:09.027" v="1630" actId="1076"/>
          <ac:picMkLst>
            <pc:docMk/>
            <pc:sldMk cId="5804754" sldId="391"/>
            <ac:picMk id="12" creationId="{9E246574-CB25-415A-B0F7-7A188D8F3071}"/>
          </ac:picMkLst>
        </pc:picChg>
        <pc:inkChg chg="add del">
          <ac:chgData name="THERESA MEHALICK" userId="5a7738b2-d91d-4b20-939f-cd6950517606" providerId="ADAL" clId="{0CF0FD1E-B52B-432D-BC79-E03A0C83B735}" dt="2021-02-18T17:10:00.817" v="1622"/>
          <ac:inkMkLst>
            <pc:docMk/>
            <pc:sldMk cId="5804754" sldId="391"/>
            <ac:inkMk id="8" creationId="{C875CF24-DF18-4702-9446-FAC2043CA5FC}"/>
          </ac:inkMkLst>
        </pc:inkChg>
        <pc:inkChg chg="add">
          <ac:chgData name="THERESA MEHALICK" userId="5a7738b2-d91d-4b20-939f-cd6950517606" providerId="ADAL" clId="{0CF0FD1E-B52B-432D-BC79-E03A0C83B735}" dt="2021-02-18T17:10:05.861" v="1623" actId="9405"/>
          <ac:inkMkLst>
            <pc:docMk/>
            <pc:sldMk cId="5804754" sldId="391"/>
            <ac:inkMk id="9" creationId="{350E5818-6155-41E7-BA10-506B7E6C8484}"/>
          </ac:inkMkLst>
        </pc:inkChg>
        <pc:inkChg chg="add mod">
          <ac:chgData name="THERESA MEHALICK" userId="5a7738b2-d91d-4b20-939f-cd6950517606" providerId="ADAL" clId="{0CF0FD1E-B52B-432D-BC79-E03A0C83B735}" dt="2021-02-18T17:11:36.246" v="1633" actId="1076"/>
          <ac:inkMkLst>
            <pc:docMk/>
            <pc:sldMk cId="5804754" sldId="391"/>
            <ac:inkMk id="13" creationId="{435F99C2-A297-4DEF-A400-0E20FCE63A50}"/>
          </ac:inkMkLst>
        </pc:inkChg>
      </pc:sldChg>
      <pc:sldChg chg="addSp new del mod ord">
        <pc:chgData name="THERESA MEHALICK" userId="5a7738b2-d91d-4b20-939f-cd6950517606" providerId="ADAL" clId="{0CF0FD1E-B52B-432D-BC79-E03A0C83B735}" dt="2021-02-19T00:16:39.463" v="1688" actId="47"/>
        <pc:sldMkLst>
          <pc:docMk/>
          <pc:sldMk cId="3814996839" sldId="392"/>
        </pc:sldMkLst>
        <pc:picChg chg="add">
          <ac:chgData name="THERESA MEHALICK" userId="5a7738b2-d91d-4b20-939f-cd6950517606" providerId="ADAL" clId="{0CF0FD1E-B52B-432D-BC79-E03A0C83B735}" dt="2021-02-19T00:16:32.978" v="1687" actId="22"/>
          <ac:picMkLst>
            <pc:docMk/>
            <pc:sldMk cId="3814996839" sldId="392"/>
            <ac:picMk id="3" creationId="{D5B25468-9E63-47DE-BCA6-BA5F5AD7C1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CA4AB-3F49-434F-93C6-50EFA9C074F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3BF2-860B-D64F-84FD-55ADC170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5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6DB6-46BF-4E6F-B23A-9E4417E3D52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d.org/tmerce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82100"/>
              </p:ext>
            </p:extLst>
          </p:nvPr>
        </p:nvGraphicFramePr>
        <p:xfrm>
          <a:off x="0" y="331134"/>
          <a:ext cx="12192000" cy="19202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Welcome to Back-to-School Night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4000" b="1" baseline="30000" dirty="0">
                          <a:solidFill>
                            <a:srgbClr val="00A800"/>
                          </a:solidFill>
                          <a:latin typeface="Times New Roman"/>
                        </a:rPr>
                        <a:t>th</a:t>
                      </a:r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4000" b="1" dirty="0">
                          <a:solidFill>
                            <a:srgbClr val="00A800"/>
                          </a:solidFill>
                          <a:effectLst/>
                          <a:latin typeface="Times New Roman"/>
                        </a:rPr>
                        <a:t>Block Conceptual Chemistry, A223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 &amp; Kelly </a:t>
                      </a:r>
                      <a:r>
                        <a:rPr lang="en-US" sz="4000" b="1" dirty="0" err="1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Wingen</a:t>
                      </a:r>
                      <a:endParaRPr lang="en-US" sz="3600" b="0" dirty="0">
                        <a:solidFill>
                          <a:srgbClr val="9B00C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DA265-6B28-460E-9254-25373BB54C03}"/>
              </a:ext>
            </a:extLst>
          </p:cNvPr>
          <p:cNvSpPr txBox="1"/>
          <p:nvPr/>
        </p:nvSpPr>
        <p:spPr>
          <a:xfrm>
            <a:off x="0" y="0"/>
            <a:ext cx="2519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7:50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–8:00pm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0E2AC-D44A-432A-9FD3-806D1C45CFA6}"/>
              </a:ext>
            </a:extLst>
          </p:cNvPr>
          <p:cNvSpPr txBox="1"/>
          <p:nvPr/>
        </p:nvSpPr>
        <p:spPr>
          <a:xfrm>
            <a:off x="-1" y="4846772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your reference, tonight’s PowerPoint will be posted on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SchoolWires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https://www.cbsd.org/tmercer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E6510-EE83-4AC1-9A56-05AB9085A959}"/>
              </a:ext>
            </a:extLst>
          </p:cNvPr>
          <p:cNvSpPr txBox="1"/>
          <p:nvPr/>
        </p:nvSpPr>
        <p:spPr>
          <a:xfrm>
            <a:off x="550223" y="2551837"/>
            <a:ext cx="11091553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take an index card and write (1) your name, (2) your student’s name, and (3) at least one thing that you think I should know about your student to help them succeed.</a:t>
            </a:r>
          </a:p>
        </p:txBody>
      </p:sp>
    </p:spTree>
    <p:extLst>
      <p:ext uri="{BB962C8B-B14F-4D97-AF65-F5344CB8AC3E}">
        <p14:creationId xmlns:p14="http://schemas.microsoft.com/office/powerpoint/2010/main" val="342150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6038"/>
              </p:ext>
            </p:extLst>
          </p:nvPr>
        </p:nvGraphicFramePr>
        <p:xfrm>
          <a:off x="0" y="-11016"/>
          <a:ext cx="12192000" cy="1837388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183738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Kelly </a:t>
                      </a:r>
                      <a:r>
                        <a:rPr lang="en-US" sz="4000" b="1" dirty="0" err="1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Wingen</a:t>
                      </a:r>
                      <a:endParaRPr lang="en-US" b="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12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12056"/>
              </p:ext>
            </p:extLst>
          </p:nvPr>
        </p:nvGraphicFramePr>
        <p:xfrm>
          <a:off x="5699761" y="4857910"/>
          <a:ext cx="5750560" cy="1737360"/>
        </p:xfrm>
        <a:graphic>
          <a:graphicData uri="http://schemas.openxmlformats.org/drawingml/2006/table">
            <a:tbl>
              <a:tblPr/>
              <a:tblGrid>
                <a:gridCol w="5750560">
                  <a:extLst>
                    <a:ext uri="{9D8B030D-6E8A-4147-A177-3AD203B41FA5}">
                      <a16:colId xmlns:a16="http://schemas.microsoft.com/office/drawing/2014/main" val="3895471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Pennsylvania State University</a:t>
                      </a:r>
                      <a:r>
                        <a:rPr lang="en-US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B.S. Secondary Education, Chemistry option (2012)</a:t>
                      </a:r>
                      <a:endParaRPr lang="en-US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4383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9F1A68C-E5D7-4EF0-96DB-D822349EECA7}"/>
              </a:ext>
            </a:extLst>
          </p:cNvPr>
          <p:cNvSpPr/>
          <p:nvPr/>
        </p:nvSpPr>
        <p:spPr>
          <a:xfrm>
            <a:off x="466148" y="3084297"/>
            <a:ext cx="53062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West High School </a:t>
            </a:r>
            <a:endParaRPr lang="en-US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Fall ’14 – Present</a:t>
            </a:r>
          </a:p>
          <a:p>
            <a:pPr marL="914400" lvl="0"/>
            <a:r>
              <a:rPr lang="en-US" sz="10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endParaRPr lang="en-US" sz="1000" dirty="0">
              <a:solidFill>
                <a:srgbClr val="00CC00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East High School </a:t>
            </a:r>
            <a:endParaRPr lang="en-US" sz="3600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Spring ’14 – Spring ’15</a:t>
            </a:r>
          </a:p>
          <a:p>
            <a:pPr marL="914400" lvl="0"/>
            <a:r>
              <a:rPr lang="en-US" sz="10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endParaRPr lang="en-US" sz="1000" dirty="0">
              <a:solidFill>
                <a:srgbClr val="00CC00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South High School </a:t>
            </a:r>
            <a:endParaRPr lang="en-US" sz="3600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Fall ’12 – Spring ’14</a:t>
            </a:r>
            <a:endParaRPr lang="en-US" sz="1600" dirty="0">
              <a:solidFill>
                <a:srgbClr val="00CC00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7EC099-7624-44BA-85AB-3B8F9C8EE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10989"/>
              </p:ext>
            </p:extLst>
          </p:nvPr>
        </p:nvGraphicFramePr>
        <p:xfrm>
          <a:off x="0" y="1608746"/>
          <a:ext cx="5889129" cy="1353762"/>
        </p:xfrm>
        <a:graphic>
          <a:graphicData uri="http://schemas.openxmlformats.org/drawingml/2006/table">
            <a:tbl>
              <a:tblPr/>
              <a:tblGrid>
                <a:gridCol w="5889129">
                  <a:extLst>
                    <a:ext uri="{9D8B030D-6E8A-4147-A177-3AD203B41FA5}">
                      <a16:colId xmlns:a16="http://schemas.microsoft.com/office/drawing/2014/main" val="1814341014"/>
                    </a:ext>
                  </a:extLst>
                </a:gridCol>
              </a:tblGrid>
              <a:tr h="1353762">
                <a:tc>
                  <a:txBody>
                    <a:bodyPr/>
                    <a:lstStyle/>
                    <a:p>
                      <a:pPr algn="ctr"/>
                      <a:r>
                        <a:rPr lang="it-IT" sz="3600" i="1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Cabrini University</a:t>
                      </a:r>
                      <a:r>
                        <a:rPr lang="it-IT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it-IT" sz="36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M. Ed. (2016)</a:t>
                      </a:r>
                      <a:endParaRPr lang="it-IT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2071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97599"/>
              </p:ext>
            </p:extLst>
          </p:nvPr>
        </p:nvGraphicFramePr>
        <p:xfrm>
          <a:off x="0" y="-11016"/>
          <a:ext cx="12192000" cy="202692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183738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Conceptual, Academic, Honors, &amp; AP Chemistry</a:t>
                      </a:r>
                      <a:br>
                        <a:rPr lang="en-US" b="0" dirty="0">
                          <a:solidFill>
                            <a:srgbClr val="0033CC"/>
                          </a:solidFill>
                          <a:effectLst/>
                        </a:rPr>
                      </a:br>
                      <a:endParaRPr lang="en-US" b="0" dirty="0">
                        <a:solidFill>
                          <a:srgbClr val="0033CC"/>
                        </a:solidFill>
                        <a:effectLst/>
                      </a:endParaRPr>
                    </a:p>
                    <a:p>
                      <a:pPr algn="ctr"/>
                      <a:endParaRPr lang="en-US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50FCEEA-F777-D3A4-3B4F-5928821B6C78}"/>
              </a:ext>
            </a:extLst>
          </p:cNvPr>
          <p:cNvGrpSpPr/>
          <p:nvPr/>
        </p:nvGrpSpPr>
        <p:grpSpPr>
          <a:xfrm>
            <a:off x="6179442" y="1608746"/>
            <a:ext cx="4943300" cy="3282294"/>
            <a:chOff x="6530889" y="1653310"/>
            <a:chExt cx="4943300" cy="3282294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33F77066-96EC-9214-8416-91F94D44C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"/>
            <a:stretch/>
          </p:blipFill>
          <p:spPr bwMode="auto">
            <a:xfrm>
              <a:off x="9002540" y="1653499"/>
              <a:ext cx="2471649" cy="328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1B65DDF-822E-CC2A-9017-2DF3099B8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"/>
            <a:stretch/>
          </p:blipFill>
          <p:spPr bwMode="auto">
            <a:xfrm>
              <a:off x="6530889" y="1653310"/>
              <a:ext cx="2471650" cy="328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2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41731"/>
              </p:ext>
            </p:extLst>
          </p:nvPr>
        </p:nvGraphicFramePr>
        <p:xfrm>
          <a:off x="0" y="-11016"/>
          <a:ext cx="12192000" cy="23774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81327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Collaboration / Support</a:t>
                      </a:r>
                    </a:p>
                    <a:p>
                      <a:pPr algn="ctr"/>
                      <a:endParaRPr lang="en-US" b="0" dirty="0">
                        <a:solidFill>
                          <a:srgbClr val="0033CC"/>
                        </a:solidFill>
                        <a:effectLst/>
                      </a:endParaRPr>
                    </a:p>
                    <a:p>
                      <a:pPr marL="91440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Have you updated your email in Parent Portal?</a:t>
                      </a:r>
                    </a:p>
                    <a:p>
                      <a:pPr marL="457200" indent="0" algn="l">
                        <a:buFont typeface="Courier New" panose="02070309020205020404" pitchFamily="49" charset="0"/>
                        <a:buNone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91440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Have you registered to be a Canvas “Observer”?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9610C0-1C3C-0D49-1F2C-870C17FDCB99}"/>
              </a:ext>
            </a:extLst>
          </p:cNvPr>
          <p:cNvSpPr txBox="1"/>
          <p:nvPr/>
        </p:nvSpPr>
        <p:spPr>
          <a:xfrm>
            <a:off x="-48882" y="4491577"/>
            <a:ext cx="11717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 also collaborate regularly with fellow Conceptual Chemistry teachers, educational aides, &amp; case managers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6FBF4-B674-DB2B-E15E-4500853F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6" y="2666052"/>
            <a:ext cx="11145328" cy="1094573"/>
          </a:xfrm>
          <a:prstGeom prst="rect">
            <a:avLst/>
          </a:prstGeom>
          <a:ln w="28575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36388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85388"/>
              </p:ext>
            </p:extLst>
          </p:nvPr>
        </p:nvGraphicFramePr>
        <p:xfrm>
          <a:off x="0" y="-11016"/>
          <a:ext cx="12192000" cy="813273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81327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Course Fact Sheet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FE9CCB2-E66E-69D6-80DF-BBAC45E5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089"/>
            <a:ext cx="12192000" cy="44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81362"/>
              </p:ext>
            </p:extLst>
          </p:nvPr>
        </p:nvGraphicFramePr>
        <p:xfrm>
          <a:off x="0" y="-11016"/>
          <a:ext cx="12192000" cy="262128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81327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Grades: Overview</a:t>
                      </a:r>
                    </a:p>
                    <a:p>
                      <a:pPr algn="ctr"/>
                      <a:endParaRPr lang="en-US" b="0" dirty="0">
                        <a:solidFill>
                          <a:srgbClr val="0033CC"/>
                        </a:solidFill>
                        <a:effectLst/>
                      </a:endParaRPr>
                    </a:p>
                    <a:p>
                      <a:pPr marL="91440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50% MP1</a:t>
                      </a:r>
                    </a:p>
                    <a:p>
                      <a:pPr marL="91440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50% MP2</a:t>
                      </a:r>
                    </a:p>
                    <a:p>
                      <a:pPr marL="91440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5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Final Project in MP2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CB017E-C127-92A0-27B6-2EF4E84E3841}"/>
              </a:ext>
            </a:extLst>
          </p:cNvPr>
          <p:cNvSpPr txBox="1"/>
          <p:nvPr/>
        </p:nvSpPr>
        <p:spPr>
          <a:xfrm>
            <a:off x="5532407" y="1106784"/>
            <a:ext cx="6193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Core Assessments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5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Final Exam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DB68A-8660-BA91-032B-D8DA5121ABBD}"/>
              </a:ext>
            </a:extLst>
          </p:cNvPr>
          <p:cNvGrpSpPr/>
          <p:nvPr/>
        </p:nvGrpSpPr>
        <p:grpSpPr>
          <a:xfrm>
            <a:off x="871268" y="3015758"/>
            <a:ext cx="4468483" cy="3170099"/>
            <a:chOff x="0" y="3015760"/>
            <a:chExt cx="4468483" cy="3170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9610C0-1C3C-0D49-1F2C-870C17FDCB99}"/>
                </a:ext>
              </a:extLst>
            </p:cNvPr>
            <p:cNvSpPr txBox="1"/>
            <p:nvPr/>
          </p:nvSpPr>
          <p:spPr>
            <a:xfrm>
              <a:off x="0" y="3015760"/>
              <a:ext cx="4468483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SUMMATIVE90</a:t>
              </a:r>
              <a:endPara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000" u="sng" dirty="0">
                <a:solidFill>
                  <a:srgbClr val="00CC00"/>
                </a:solidFill>
                <a:latin typeface="Times New Roman" panose="02020603050405020304" pitchFamily="18" charset="0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90%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of MP grade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000" baseline="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Exams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Fri Review Quizzes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Final Project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621521-4C12-0A12-0D24-E79EBFE85724}"/>
                </a:ext>
              </a:extLst>
            </p:cNvPr>
            <p:cNvSpPr txBox="1"/>
            <p:nvPr/>
          </p:nvSpPr>
          <p:spPr>
            <a:xfrm>
              <a:off x="2286000" y="4451556"/>
              <a:ext cx="1863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(points vary)</a:t>
              </a:r>
              <a:endParaRPr lang="en-US" sz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4084BC-531E-39EE-FA7C-8477FFE61A09}"/>
              </a:ext>
            </a:extLst>
          </p:cNvPr>
          <p:cNvGrpSpPr/>
          <p:nvPr/>
        </p:nvGrpSpPr>
        <p:grpSpPr>
          <a:xfrm>
            <a:off x="6435306" y="3015759"/>
            <a:ext cx="3916393" cy="3170099"/>
            <a:chOff x="6096000" y="3015760"/>
            <a:chExt cx="3916393" cy="31700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5DA669-D1E2-4C63-F523-1C56EBB0098D}"/>
                </a:ext>
              </a:extLst>
            </p:cNvPr>
            <p:cNvSpPr txBox="1"/>
            <p:nvPr/>
          </p:nvSpPr>
          <p:spPr>
            <a:xfrm>
              <a:off x="6096000" y="3015760"/>
              <a:ext cx="3916393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FORMATIVE 10</a:t>
              </a:r>
              <a:endPara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000" u="sng" dirty="0">
                <a:solidFill>
                  <a:srgbClr val="00CC00"/>
                </a:solidFill>
                <a:latin typeface="Times New Roman" panose="02020603050405020304" pitchFamily="18" charset="0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60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1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0%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of MP grade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000" baseline="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Notebook items</a:t>
              </a:r>
            </a:p>
            <a:p>
              <a:pPr marL="571500" indent="-571500">
                <a:buFont typeface="Arial" panose="020B0604020202020204" pitchFamily="34" charset="0"/>
                <a:buChar char="•"/>
                <a:defRPr/>
              </a:pPr>
              <a:r>
                <a:rPr lang="en-US" sz="360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Labs</a:t>
              </a:r>
            </a:p>
            <a:p>
              <a:pPr marL="571500" indent="-571500">
                <a:buFont typeface="Arial" panose="020B0604020202020204" pitchFamily="34" charset="0"/>
                <a:buChar char="•"/>
                <a:defRPr/>
              </a:pPr>
              <a:r>
                <a:rPr lang="en-US" sz="3600" dirty="0">
                  <a:solidFill>
                    <a:srgbClr val="00CC00"/>
                  </a:solidFill>
                  <a:latin typeface="Times New Roman" panose="02020603050405020304" pitchFamily="18" charset="0"/>
                </a:rPr>
                <a:t>Assignments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D08CB-8CFF-ED81-BC41-B8DF0C150F7D}"/>
                </a:ext>
              </a:extLst>
            </p:cNvPr>
            <p:cNvSpPr txBox="1"/>
            <p:nvPr/>
          </p:nvSpPr>
          <p:spPr>
            <a:xfrm>
              <a:off x="8149087" y="5130167"/>
              <a:ext cx="1863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(100 points)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8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6596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Grades: Deadlines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3AD932F-7293-2CE8-954B-7BC92187C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8"/>
          <a:stretch/>
        </p:blipFill>
        <p:spPr>
          <a:xfrm>
            <a:off x="2134954" y="871267"/>
            <a:ext cx="7922092" cy="53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243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MEHALICK, THERESA M</dc:creator>
  <cp:lastModifiedBy>MEHALICK, THERESA M</cp:lastModifiedBy>
  <cp:revision>71</cp:revision>
  <dcterms:created xsi:type="dcterms:W3CDTF">2017-06-19T14:38:27Z</dcterms:created>
  <dcterms:modified xsi:type="dcterms:W3CDTF">2022-09-08T23:33:13Z</dcterms:modified>
</cp:coreProperties>
</file>